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09" r:id="rId1"/>
  </p:sldMasterIdLst>
  <p:sldIdLst>
    <p:sldId id="294" r:id="rId2"/>
    <p:sldId id="296" r:id="rId3"/>
    <p:sldId id="297" r:id="rId4"/>
    <p:sldId id="299" r:id="rId5"/>
    <p:sldId id="298" r:id="rId6"/>
    <p:sldId id="295" r:id="rId7"/>
  </p:sldIdLst>
  <p:sldSz cx="9144000" cy="6858000" type="screen4x3"/>
  <p:notesSz cx="6797675" cy="9926638"/>
  <p:defaultTextStyle>
    <a:defPPr>
      <a:defRPr lang="en-GB"/>
    </a:defPPr>
    <a:lvl1pPr algn="l" defTabSz="44921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866" indent="-285717" algn="l" defTabSz="44921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2870" indent="-228574" algn="l" defTabSz="44921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017" indent="-228574" algn="l" defTabSz="44921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166" indent="-228574" algn="l" defTabSz="44921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5740" algn="l" defTabSz="914296" rtl="0" eaLnBrk="1" latinLnBrk="0" hangingPunct="1"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2888" algn="l" defTabSz="914296" rtl="0" eaLnBrk="1" latinLnBrk="0" hangingPunct="1"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036" algn="l" defTabSz="914296" rtl="0" eaLnBrk="1" latinLnBrk="0" hangingPunct="1"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184" algn="l" defTabSz="914296" rtl="0" eaLnBrk="1" latinLnBrk="0" hangingPunct="1"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79">
          <p15:clr>
            <a:srgbClr val="A4A3A4"/>
          </p15:clr>
        </p15:guide>
        <p15:guide id="4" pos="6239">
          <p15:clr>
            <a:srgbClr val="A4A3A4"/>
          </p15:clr>
        </p15:guide>
        <p15:guide id="5" pos="403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93" userDrawn="1">
          <p15:clr>
            <a:srgbClr val="A4A3A4"/>
          </p15:clr>
        </p15:guide>
        <p15:guide id="2" pos="20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53" autoAdjust="0"/>
    <p:restoredTop sz="94617" autoAdjust="0"/>
  </p:normalViewPr>
  <p:slideViewPr>
    <p:cSldViewPr snapToGrid="0" snapToObjects="1">
      <p:cViewPr>
        <p:scale>
          <a:sx n="139" d="100"/>
          <a:sy n="139" d="100"/>
        </p:scale>
        <p:origin x="-392" y="1528"/>
      </p:cViewPr>
      <p:guideLst>
        <p:guide orient="horz" pos="1637"/>
        <p:guide pos="42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793"/>
        <p:guide pos="20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oster-3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8" y="415194"/>
            <a:ext cx="8765539" cy="60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1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-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oster-bk-3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89"/>
            <a:ext cx="9160947" cy="63073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947" y="420716"/>
            <a:ext cx="9177894" cy="9259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0340" y="2445251"/>
            <a:ext cx="7943378" cy="16499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67685" y="4308884"/>
            <a:ext cx="4376033" cy="1250295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0" y="6282347"/>
            <a:ext cx="9160947" cy="492432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2600" b="1" spc="600" dirty="0" err="1">
                <a:solidFill>
                  <a:schemeClr val="accent5"/>
                </a:solidFill>
              </a:rPr>
              <a:t>www.cimne.com</a:t>
            </a:r>
            <a:endParaRPr lang="es-ES" sz="2600" b="1" spc="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0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68188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fld id="{499EF0C6-8EFB-BB49-B332-DD976438FC35}" type="datetimeFigureOut">
              <a:rPr lang="es-ES" smtClean="0"/>
              <a:t>19/6/17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2" y="6356358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2" y="6356358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fld id="{92B2A3A9-EA7B-438E-BDDC-C271684986E9}" type="slidenum">
              <a:rPr lang="en-GB" noProof="0" smtClean="0"/>
              <a:pPr/>
              <a:t>‹Nr.›</a:t>
            </a:fld>
            <a:endParaRPr lang="en-GB" noProof="0"/>
          </a:p>
        </p:txBody>
      </p:sp>
      <p:pic>
        <p:nvPicPr>
          <p:cNvPr id="7" name="Imagen 6" descr="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388"/>
            <a:ext cx="9144000" cy="18655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26" y="208745"/>
            <a:ext cx="1474994" cy="3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4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 pat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pic>
        <p:nvPicPr>
          <p:cNvPr id="3" name="Imagen 2" descr="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388"/>
            <a:ext cx="9144000" cy="18655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2275" y="5671528"/>
            <a:ext cx="5981700" cy="939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926" y="208745"/>
            <a:ext cx="1474994" cy="3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9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51" y="2373103"/>
            <a:ext cx="9269787" cy="18911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01" y="2987598"/>
            <a:ext cx="8229747" cy="511638"/>
          </a:xfrm>
          <a:prstGeom prst="rect">
            <a:avLst/>
          </a:prstGeom>
        </p:spPr>
        <p:txBody>
          <a:bodyPr vert="horz" lIns="91429" tIns="45715" rIns="91429" bIns="45715"/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26" y="208745"/>
            <a:ext cx="1474994" cy="3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3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4904"/>
            <a:ext cx="9144000" cy="1865527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5487" y="182728"/>
            <a:ext cx="8524958" cy="994363"/>
          </a:xfrm>
          <a:prstGeom prst="rect">
            <a:avLst/>
          </a:prstGeom>
        </p:spPr>
        <p:txBody>
          <a:bodyPr vert="horz" lIns="91429" tIns="45715" rIns="91429" bIns="45715"/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365125" y="1443038"/>
            <a:ext cx="8524875" cy="49158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5451" y="6397839"/>
            <a:ext cx="1474994" cy="3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2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93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64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0" r:id="rId3"/>
    <p:sldLayoutId id="2147483719" r:id="rId4"/>
    <p:sldLayoutId id="2147483711" r:id="rId5"/>
    <p:sldLayoutId id="2147483712" r:id="rId6"/>
    <p:sldLayoutId id="2147483716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14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23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4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69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87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40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67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IMNE-presentaci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FF6666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Macintosh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2016-07-15T06:54:08Z</dcterms:created>
  <dcterms:modified xsi:type="dcterms:W3CDTF">2017-06-19T14:52:01Z</dcterms:modified>
</cp:coreProperties>
</file>