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3" d="100"/>
          <a:sy n="133" d="100"/>
        </p:scale>
        <p:origin x="-18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46BFAC-9BD6-4942-A5EB-2CDFF01BF796}" type="datetimeFigureOut">
              <a:rPr lang="es-ES" smtClean="0"/>
              <a:t>23/10/13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317700-F322-48B3-9CFF-14AAE6E20BC6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862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8238" y="701675"/>
            <a:ext cx="4597400" cy="3448050"/>
          </a:xfrm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5718" y="4359231"/>
            <a:ext cx="5009767" cy="407846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lIns="91417" tIns="45708" rIns="91417" bIns="45708" anchor="ctr"/>
          <a:lstStyle/>
          <a:p>
            <a:pPr defTabSz="449263" eaLnBrk="1" hangingPunct="1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s-ES" alt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243" name="Picture 3" descr="W:\a_currar__Clara\CIMNE\img corporativa\ppt\low\primer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797" y="-1320"/>
            <a:ext cx="9179663" cy="690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ítulo 1"/>
          <p:cNvSpPr>
            <a:spLocks noGrp="1"/>
          </p:cNvSpPr>
          <p:nvPr>
            <p:ph type="title"/>
          </p:nvPr>
        </p:nvSpPr>
        <p:spPr>
          <a:xfrm>
            <a:off x="658813" y="3009900"/>
            <a:ext cx="7772400" cy="1362075"/>
          </a:xfrm>
          <a:prstGeom prst="rect">
            <a:avLst/>
          </a:prstGeom>
        </p:spPr>
        <p:txBody>
          <a:bodyPr anchor="t"/>
          <a:lstStyle>
            <a:lvl1pPr algn="ctr">
              <a:defRPr sz="4000" b="1" cap="all"/>
            </a:lvl1pPr>
          </a:lstStyle>
          <a:p>
            <a:r>
              <a:rPr lang="es-ES_tradnl" dirty="0" smtClean="0"/>
              <a:t>Clic para editar título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36567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290" name="Picture 2" descr="W:\a_currar__Clara\CIMNE\img corporativa\ppt\low\interior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3999" cy="6877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6022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266" name="Picture 2" descr="W:\a_currar__Clara\CIMNE\img corporativa\ppt\low\apartat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77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58813" y="1490861"/>
            <a:ext cx="7772400" cy="1362075"/>
          </a:xfrm>
          <a:prstGeom prst="rect">
            <a:avLst/>
          </a:prstGeom>
        </p:spPr>
        <p:txBody>
          <a:bodyPr anchor="t"/>
          <a:lstStyle>
            <a:lvl1pPr algn="ctr">
              <a:defRPr sz="4000" b="1" cap="none"/>
            </a:lvl1pPr>
          </a:lstStyle>
          <a:p>
            <a:r>
              <a:rPr lang="es-ES_tradnl" dirty="0" smtClean="0"/>
              <a:t>Clic para editar título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358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CB4A1-4985-40D0-BE6E-06331814D7B8}" type="datetimeFigureOut">
              <a:rPr lang="es-ES" smtClean="0"/>
              <a:t>23/10/13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4E8CB-CAC4-4FF3-B658-FB00A1C584BC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2293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22"/>
          <p:cNvSpPr txBox="1">
            <a:spLocks noChangeArrowheads="1"/>
          </p:cNvSpPr>
          <p:nvPr/>
        </p:nvSpPr>
        <p:spPr bwMode="auto">
          <a:xfrm>
            <a:off x="1453580" y="3776182"/>
            <a:ext cx="1174428" cy="400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1437" tIns="45719" rIns="91437" bIns="45719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ES" altLang="es-ES" sz="1100" b="0" dirty="0" err="1">
                <a:latin typeface="+mn-lt"/>
              </a:rPr>
              <a:t>Consortium</a:t>
            </a:r>
            <a:r>
              <a:rPr lang="es-ES" altLang="es-ES" sz="1100" b="0" dirty="0">
                <a:latin typeface="+mn-lt"/>
              </a:rPr>
              <a:t>:</a:t>
            </a:r>
            <a:r>
              <a:rPr lang="es-ES" altLang="es-ES" b="0" dirty="0">
                <a:latin typeface="+mn-lt"/>
              </a:rPr>
              <a:t> </a:t>
            </a:r>
          </a:p>
        </p:txBody>
      </p:sp>
      <p:sp>
        <p:nvSpPr>
          <p:cNvPr id="2053" name="Text Box 27"/>
          <p:cNvSpPr txBox="1">
            <a:spLocks noChangeArrowheads="1"/>
          </p:cNvSpPr>
          <p:nvPr/>
        </p:nvSpPr>
        <p:spPr bwMode="auto">
          <a:xfrm>
            <a:off x="5652120" y="3914653"/>
            <a:ext cx="1947535" cy="261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1437" tIns="45719" rIns="91437" bIns="45719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r>
              <a:rPr lang="es-ES" altLang="es-ES" sz="1100" b="0" dirty="0">
                <a:latin typeface="+mn-lt"/>
              </a:rPr>
              <a:t>In </a:t>
            </a:r>
            <a:r>
              <a:rPr lang="es-ES" altLang="es-ES" sz="1100" b="0" dirty="0" err="1">
                <a:latin typeface="+mn-lt"/>
              </a:rPr>
              <a:t>colaboration</a:t>
            </a:r>
            <a:r>
              <a:rPr lang="es-ES" altLang="es-ES" sz="1100" b="0" dirty="0">
                <a:latin typeface="+mn-lt"/>
              </a:rPr>
              <a:t> </a:t>
            </a:r>
            <a:r>
              <a:rPr lang="es-ES" altLang="es-ES" sz="1100" b="0" dirty="0" err="1">
                <a:latin typeface="+mn-lt"/>
              </a:rPr>
              <a:t>with</a:t>
            </a:r>
            <a:r>
              <a:rPr lang="es-ES" altLang="es-ES" sz="1100" b="0" dirty="0">
                <a:latin typeface="+mn-lt"/>
              </a:rPr>
              <a:t>:</a:t>
            </a:r>
          </a:p>
        </p:txBody>
      </p:sp>
      <p:pic>
        <p:nvPicPr>
          <p:cNvPr id="2057" name="Picture 46" descr="gencat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4506" y="4207098"/>
            <a:ext cx="1081087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47" descr="upc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1173" y="4536487"/>
            <a:ext cx="1655762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49" descr="logo_unesc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84" t="19215" r="19765" b="46248"/>
          <a:stretch>
            <a:fillRect/>
          </a:stretch>
        </p:blipFill>
        <p:spPr bwMode="auto">
          <a:xfrm>
            <a:off x="7599655" y="3976236"/>
            <a:ext cx="43180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0661" y="2852936"/>
            <a:ext cx="7772400" cy="779140"/>
          </a:xfrm>
        </p:spPr>
        <p:txBody>
          <a:bodyPr/>
          <a:lstStyle/>
          <a:p>
            <a:r>
              <a:rPr lang="es-ES" sz="4400" dirty="0" err="1" smtClean="0"/>
              <a:t>Activities</a:t>
            </a:r>
            <a:r>
              <a:rPr lang="es-ES" sz="4400" dirty="0" smtClean="0"/>
              <a:t> 2013</a:t>
            </a:r>
            <a:endParaRPr lang="es-ES" sz="4400" dirty="0"/>
          </a:p>
        </p:txBody>
      </p:sp>
    </p:spTree>
    <p:extLst>
      <p:ext uri="{BB962C8B-B14F-4D97-AF65-F5344CB8AC3E}">
        <p14:creationId xmlns:p14="http://schemas.microsoft.com/office/powerpoint/2010/main" val="21054544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7507306" y="79375"/>
            <a:ext cx="15128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SzPct val="100000"/>
            </a:pPr>
            <a:r>
              <a:rPr lang="ca-ES" altLang="es-ES" dirty="0" err="1">
                <a:latin typeface="+mj-lt"/>
              </a:rPr>
              <a:t>Introduction</a:t>
            </a:r>
            <a:endParaRPr lang="ca-ES" altLang="es-ES" dirty="0">
              <a:latin typeface="+mj-lt"/>
            </a:endParaRPr>
          </a:p>
        </p:txBody>
      </p:sp>
      <p:pic>
        <p:nvPicPr>
          <p:cNvPr id="3075" name="Picture 5" descr="circulo_A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" y="1330325"/>
            <a:ext cx="8096250" cy="526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7502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Press</a:t>
            </a:r>
            <a:r>
              <a:rPr lang="es-ES" dirty="0"/>
              <a:t> </a:t>
            </a:r>
            <a:r>
              <a:rPr lang="es-ES" dirty="0" err="1"/>
              <a:t>releases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1301460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Macintosh PowerPoint</Application>
  <PresentationFormat>Presentación en pantalla (4:3)</PresentationFormat>
  <Paragraphs>5</Paragraphs>
  <Slides>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Activities 2013</vt:lpstr>
      <vt:lpstr>Presentación de PowerPoint</vt:lpstr>
      <vt:lpstr>Press releases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Activities 2013</dc:title>
  <dc:creator>Anna Font</dc:creator>
  <cp:lastModifiedBy>Clara Esclusa</cp:lastModifiedBy>
  <cp:revision>2</cp:revision>
  <dcterms:created xsi:type="dcterms:W3CDTF">2013-10-23T08:22:29Z</dcterms:created>
  <dcterms:modified xsi:type="dcterms:W3CDTF">2013-10-23T08:35:11Z</dcterms:modified>
</cp:coreProperties>
</file>