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33" r:id="rId1"/>
  </p:sldMasterIdLst>
  <p:sldIdLst>
    <p:sldId id="271" r:id="rId2"/>
    <p:sldId id="273" r:id="rId3"/>
    <p:sldId id="274" r:id="rId4"/>
    <p:sldId id="262" r:id="rId5"/>
    <p:sldId id="267" r:id="rId6"/>
    <p:sldId id="259" r:id="rId7"/>
    <p:sldId id="260" r:id="rId8"/>
    <p:sldId id="263" r:id="rId9"/>
    <p:sldId id="257" r:id="rId10"/>
    <p:sldId id="258" r:id="rId11"/>
    <p:sldId id="265" r:id="rId12"/>
    <p:sldId id="266" r:id="rId13"/>
    <p:sldId id="268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79">
          <p15:clr>
            <a:srgbClr val="A4A3A4"/>
          </p15:clr>
        </p15:guide>
        <p15:guide id="4" pos="6239">
          <p15:clr>
            <a:srgbClr val="A4A3A4"/>
          </p15:clr>
        </p15:guide>
        <p15:guide id="5" pos="4037">
          <p15:clr>
            <a:srgbClr val="A4A3A4"/>
          </p15:clr>
        </p15:guide>
        <p15:guide id="6" orient="horz" pos="2225">
          <p15:clr>
            <a:srgbClr val="A4A3A4"/>
          </p15:clr>
        </p15:guide>
        <p15:guide id="7" pos="1096">
          <p15:clr>
            <a:srgbClr val="A4A3A4"/>
          </p15:clr>
        </p15:guide>
        <p15:guide id="8" pos="215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793" userDrawn="1">
          <p15:clr>
            <a:srgbClr val="A4A3A4"/>
          </p15:clr>
        </p15:guide>
        <p15:guide id="2" pos="20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94" d="100"/>
          <a:sy n="94" d="100"/>
        </p:scale>
        <p:origin x="-232" y="232"/>
      </p:cViewPr>
      <p:guideLst>
        <p:guide orient="horz" pos="2160"/>
        <p:guide orient="horz" pos="779"/>
        <p:guide orient="horz" pos="2225"/>
        <p:guide pos="2880"/>
        <p:guide pos="6239"/>
        <p:guide pos="4037"/>
        <p:guide pos="1096"/>
        <p:guide pos="215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793"/>
        <p:guide pos="20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5844563"/>
            <a:ext cx="9167941" cy="1013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severo-ocho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432"/>
            <a:ext cx="9167942" cy="6100024"/>
          </a:xfrm>
          <a:prstGeom prst="rect">
            <a:avLst/>
          </a:prstGeom>
        </p:spPr>
      </p:pic>
      <p:pic>
        <p:nvPicPr>
          <p:cNvPr id="12" name="Imagen 11" descr="simple-logo-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1" y="5928129"/>
            <a:ext cx="2239389" cy="978711"/>
          </a:xfrm>
          <a:prstGeom prst="rect">
            <a:avLst/>
          </a:prstGeom>
        </p:spPr>
      </p:pic>
      <p:pic>
        <p:nvPicPr>
          <p:cNvPr id="13" name="Imagen 12" descr="ministerio-agencia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446" y="6100649"/>
            <a:ext cx="3163398" cy="7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6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-compacto-text-imgd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936" y="1273554"/>
            <a:ext cx="2948940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1806954"/>
            <a:ext cx="4629150" cy="487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873754"/>
            <a:ext cx="294894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pic>
        <p:nvPicPr>
          <p:cNvPr id="6" name="Imagen 5" descr="cab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2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27114" y="1401129"/>
            <a:ext cx="2948940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446628" y="1401129"/>
            <a:ext cx="4629150" cy="487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_tradnl" dirty="0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7114" y="3090576"/>
            <a:ext cx="2948940" cy="3087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pic>
        <p:nvPicPr>
          <p:cNvPr id="6" name="Imagen 5" descr="cab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70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-compacto-list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695" y="1536095"/>
            <a:ext cx="7938654" cy="53186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pic>
        <p:nvPicPr>
          <p:cNvPr id="4" name="Imagen 3" descr="cab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42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695" y="2298095"/>
            <a:ext cx="7938654" cy="45566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6694" y="1467190"/>
            <a:ext cx="7938655" cy="70975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pic>
        <p:nvPicPr>
          <p:cNvPr id="5" name="Imagen 4" descr="cab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55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s-inferior-tity list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6694" y="365760"/>
            <a:ext cx="7938655" cy="70975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76695" y="1308755"/>
            <a:ext cx="7938654" cy="44445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pic>
        <p:nvPicPr>
          <p:cNvPr id="5" name="Imagen 4" descr="peu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72"/>
            <a:ext cx="9144000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0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51891457_m(2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877" y="-1865"/>
            <a:ext cx="10289798" cy="6859865"/>
          </a:xfrm>
          <a:prstGeom prst="rect">
            <a:avLst/>
          </a:prstGeom>
        </p:spPr>
      </p:pic>
      <p:pic>
        <p:nvPicPr>
          <p:cNvPr id="3" name="Imagen 2" descr="peu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" y="5672745"/>
            <a:ext cx="9144000" cy="1237488"/>
          </a:xfrm>
          <a:prstGeom prst="rect">
            <a:avLst/>
          </a:prstGeom>
        </p:spPr>
      </p:pic>
      <p:sp>
        <p:nvSpPr>
          <p:cNvPr id="6" name="Rectángulo 5"/>
          <p:cNvSpPr/>
          <p:nvPr userDrawn="1"/>
        </p:nvSpPr>
        <p:spPr>
          <a:xfrm>
            <a:off x="5421681" y="-115825"/>
            <a:ext cx="4412239" cy="691807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5665900" y="211641"/>
            <a:ext cx="30608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INTERNATIONAL</a:t>
            </a:r>
            <a:r>
              <a:rPr lang="es-ES" sz="2800" b="1" baseline="0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sz="2800" b="1" baseline="0" dirty="0" smtClean="0">
                <a:solidFill>
                  <a:schemeClr val="bg1"/>
                </a:solidFill>
              </a:rPr>
              <a:t>CENTRE FOR </a:t>
            </a:r>
          </a:p>
          <a:p>
            <a:r>
              <a:rPr lang="es-ES" sz="2800" b="1" baseline="0" dirty="0" smtClean="0">
                <a:solidFill>
                  <a:schemeClr val="bg1"/>
                </a:solidFill>
              </a:rPr>
              <a:t>NUMERICAL METHODS IN ENGINEERING</a:t>
            </a:r>
            <a:endParaRPr lang="es-ES" sz="2800" b="1" dirty="0">
              <a:solidFill>
                <a:schemeClr val="bg1"/>
              </a:solidFill>
            </a:endParaRPr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5769469" y="2992432"/>
            <a:ext cx="28627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 userDrawn="1"/>
        </p:nvSpPr>
        <p:spPr>
          <a:xfrm>
            <a:off x="5665900" y="3442256"/>
            <a:ext cx="3495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GENERATING</a:t>
            </a:r>
            <a:r>
              <a:rPr lang="es-ES" sz="2800" baseline="0" dirty="0" smtClean="0">
                <a:solidFill>
                  <a:schemeClr val="bg1"/>
                </a:solidFill>
              </a:rPr>
              <a:t> KNOWLEDGE AND SOLUTIONS</a:t>
            </a:r>
          </a:p>
          <a:p>
            <a:r>
              <a:rPr lang="es-ES" sz="2800" baseline="0" dirty="0" smtClean="0">
                <a:solidFill>
                  <a:schemeClr val="bg1"/>
                </a:solidFill>
              </a:rPr>
              <a:t>SINCE 1987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9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33170483_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687" y="0"/>
            <a:ext cx="9424758" cy="6910233"/>
          </a:xfrm>
          <a:prstGeom prst="rect">
            <a:avLst/>
          </a:prstGeom>
        </p:spPr>
      </p:pic>
      <p:sp>
        <p:nvSpPr>
          <p:cNvPr id="15" name="Rectángulo 14"/>
          <p:cNvSpPr/>
          <p:nvPr userDrawn="1"/>
        </p:nvSpPr>
        <p:spPr>
          <a:xfrm>
            <a:off x="5421681" y="-115825"/>
            <a:ext cx="4412239" cy="691807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peu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" y="5672745"/>
            <a:ext cx="9144000" cy="1237488"/>
          </a:xfrm>
          <a:prstGeom prst="rect">
            <a:avLst/>
          </a:prstGeom>
        </p:spPr>
      </p:pic>
      <p:sp>
        <p:nvSpPr>
          <p:cNvPr id="12" name="CuadroTexto 11"/>
          <p:cNvSpPr txBox="1"/>
          <p:nvPr userDrawn="1"/>
        </p:nvSpPr>
        <p:spPr>
          <a:xfrm>
            <a:off x="5665900" y="211641"/>
            <a:ext cx="30608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INTERNATIONAL</a:t>
            </a:r>
            <a:r>
              <a:rPr lang="es-ES" sz="2800" b="1" baseline="0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sz="2800" b="1" baseline="0" dirty="0" smtClean="0">
                <a:solidFill>
                  <a:schemeClr val="bg1"/>
                </a:solidFill>
              </a:rPr>
              <a:t>CENTRE FOR </a:t>
            </a:r>
          </a:p>
          <a:p>
            <a:r>
              <a:rPr lang="es-ES" sz="2800" b="1" baseline="0" dirty="0" smtClean="0">
                <a:solidFill>
                  <a:schemeClr val="bg1"/>
                </a:solidFill>
              </a:rPr>
              <a:t>NUMERICAL METHODS IN ENGINEERING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 userDrawn="1"/>
        </p:nvSpPr>
        <p:spPr>
          <a:xfrm>
            <a:off x="5665900" y="3442256"/>
            <a:ext cx="3495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GENERATING</a:t>
            </a:r>
            <a:r>
              <a:rPr lang="es-ES" sz="2800" baseline="0" dirty="0" smtClean="0">
                <a:solidFill>
                  <a:schemeClr val="bg1"/>
                </a:solidFill>
              </a:rPr>
              <a:t> KNOWLEDGE AND SOLUTIONS</a:t>
            </a:r>
          </a:p>
          <a:p>
            <a:r>
              <a:rPr lang="es-ES" sz="2800" baseline="0" dirty="0" smtClean="0">
                <a:solidFill>
                  <a:schemeClr val="bg1"/>
                </a:solidFill>
              </a:rPr>
              <a:t>SINCE 1987</a:t>
            </a:r>
            <a:endParaRPr lang="es-ES" sz="2800" dirty="0">
              <a:solidFill>
                <a:schemeClr val="bg1"/>
              </a:solidFill>
            </a:endParaRPr>
          </a:p>
        </p:txBody>
      </p:sp>
      <p:cxnSp>
        <p:nvCxnSpPr>
          <p:cNvPr id="16" name="Conector recto 15"/>
          <p:cNvCxnSpPr/>
          <p:nvPr userDrawn="1"/>
        </p:nvCxnSpPr>
        <p:spPr>
          <a:xfrm>
            <a:off x="5769469" y="2992432"/>
            <a:ext cx="28627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3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-inferior-titulo-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6694" y="365760"/>
            <a:ext cx="7938655" cy="70975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76695" y="1308755"/>
            <a:ext cx="3943350" cy="44445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08755"/>
            <a:ext cx="3886200" cy="44445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pic>
        <p:nvPicPr>
          <p:cNvPr id="6" name="Imagen 5" descr="peu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" y="5672745"/>
            <a:ext cx="9144000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9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-inferior-titulo-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6694" y="365760"/>
            <a:ext cx="7938655" cy="70975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576695" y="1308755"/>
            <a:ext cx="7938654" cy="44445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pic>
        <p:nvPicPr>
          <p:cNvPr id="5" name="Imagen 4" descr="peu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" y="5672745"/>
            <a:ext cx="9144000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1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-superior-titulo-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6694" y="1467190"/>
            <a:ext cx="7938655" cy="70975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76695" y="2410185"/>
            <a:ext cx="3943350" cy="44445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10185"/>
            <a:ext cx="3886200" cy="44445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pic>
        <p:nvPicPr>
          <p:cNvPr id="2" name="Imagen 1" descr="cab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-superior-titulo-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6694" y="1467190"/>
            <a:ext cx="7938655" cy="70975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76695" y="2410185"/>
            <a:ext cx="7938654" cy="44445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pic>
        <p:nvPicPr>
          <p:cNvPr id="8" name="Imagen 7" descr="cab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9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-sup-compacto-tit-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6694" y="1467190"/>
            <a:ext cx="7938655" cy="70975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76695" y="2410185"/>
            <a:ext cx="3943350" cy="44445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10185"/>
            <a:ext cx="3886200" cy="44445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pic>
        <p:nvPicPr>
          <p:cNvPr id="6" name="Imagen 5" descr="cab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0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-sup-compacto-tit-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6694" y="1467190"/>
            <a:ext cx="7938655" cy="70975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576695" y="2410185"/>
            <a:ext cx="7938654" cy="44445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pic>
        <p:nvPicPr>
          <p:cNvPr id="5" name="Imagen 4" descr="cab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3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8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7" r:id="rId3"/>
    <p:sldLayoutId id="2147483734" r:id="rId4"/>
    <p:sldLayoutId id="2147483738" r:id="rId5"/>
    <p:sldLayoutId id="2147483735" r:id="rId6"/>
    <p:sldLayoutId id="2147483740" r:id="rId7"/>
    <p:sldLayoutId id="2147483736" r:id="rId8"/>
    <p:sldLayoutId id="2147483737" r:id="rId9"/>
    <p:sldLayoutId id="2147483739" r:id="rId10"/>
    <p:sldLayoutId id="2147483741" r:id="rId11"/>
    <p:sldLayoutId id="2147483763" r:id="rId12"/>
    <p:sldLayoutId id="2147483764" r:id="rId13"/>
    <p:sldLayoutId id="214748376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7"/>
          <p:cNvSpPr txBox="1">
            <a:spLocks/>
          </p:cNvSpPr>
          <p:nvPr/>
        </p:nvSpPr>
        <p:spPr>
          <a:xfrm>
            <a:off x="5112337" y="365760"/>
            <a:ext cx="3403012" cy="396475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CIMNE, Centro de Excelencia Severo Ochoa 2019-2023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04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370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64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52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81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6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18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11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17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94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91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14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01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vero Ochoa">
  <a:themeElements>
    <a:clrScheme name="Personalizar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6E6E6"/>
      </a:hlink>
      <a:folHlink>
        <a:srgbClr val="FF6666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0</TotalTime>
  <Words>10</Words>
  <Application>Microsoft Macintosh PowerPoint</Application>
  <PresentationFormat>Presentación en pantalla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Severo Ochoa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2019-11-21T10:12:11Z</dcterms:created>
  <dcterms:modified xsi:type="dcterms:W3CDTF">2020-04-28T13:06:53Z</dcterms:modified>
</cp:coreProperties>
</file>