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58" r:id="rId3"/>
  </p:sldIdLst>
  <p:sldSz cx="21388388" cy="30275213"/>
  <p:notesSz cx="6858000" cy="9144000"/>
  <p:defaultTextStyle>
    <a:defPPr>
      <a:defRPr lang="en-US"/>
    </a:defPPr>
    <a:lvl1pPr marL="0" algn="l" defTabSz="2276887" rtl="0" eaLnBrk="1" latinLnBrk="0" hangingPunct="1">
      <a:defRPr sz="4461" kern="1200">
        <a:solidFill>
          <a:schemeClr val="tx1"/>
        </a:solidFill>
        <a:latin typeface="+mn-lt"/>
        <a:ea typeface="+mn-ea"/>
        <a:cs typeface="+mn-cs"/>
      </a:defRPr>
    </a:lvl1pPr>
    <a:lvl2pPr marL="1138444" algn="l" defTabSz="2276887" rtl="0" eaLnBrk="1" latinLnBrk="0" hangingPunct="1">
      <a:defRPr sz="4461" kern="1200">
        <a:solidFill>
          <a:schemeClr val="tx1"/>
        </a:solidFill>
        <a:latin typeface="+mn-lt"/>
        <a:ea typeface="+mn-ea"/>
        <a:cs typeface="+mn-cs"/>
      </a:defRPr>
    </a:lvl2pPr>
    <a:lvl3pPr marL="2276887" algn="l" defTabSz="2276887" rtl="0" eaLnBrk="1" latinLnBrk="0" hangingPunct="1">
      <a:defRPr sz="4461" kern="1200">
        <a:solidFill>
          <a:schemeClr val="tx1"/>
        </a:solidFill>
        <a:latin typeface="+mn-lt"/>
        <a:ea typeface="+mn-ea"/>
        <a:cs typeface="+mn-cs"/>
      </a:defRPr>
    </a:lvl3pPr>
    <a:lvl4pPr marL="3415332" algn="l" defTabSz="2276887" rtl="0" eaLnBrk="1" latinLnBrk="0" hangingPunct="1">
      <a:defRPr sz="4461" kern="1200">
        <a:solidFill>
          <a:schemeClr val="tx1"/>
        </a:solidFill>
        <a:latin typeface="+mn-lt"/>
        <a:ea typeface="+mn-ea"/>
        <a:cs typeface="+mn-cs"/>
      </a:defRPr>
    </a:lvl4pPr>
    <a:lvl5pPr marL="4553775" algn="l" defTabSz="2276887" rtl="0" eaLnBrk="1" latinLnBrk="0" hangingPunct="1">
      <a:defRPr sz="4461" kern="1200">
        <a:solidFill>
          <a:schemeClr val="tx1"/>
        </a:solidFill>
        <a:latin typeface="+mn-lt"/>
        <a:ea typeface="+mn-ea"/>
        <a:cs typeface="+mn-cs"/>
      </a:defRPr>
    </a:lvl5pPr>
    <a:lvl6pPr marL="5692220" algn="l" defTabSz="2276887" rtl="0" eaLnBrk="1" latinLnBrk="0" hangingPunct="1">
      <a:defRPr sz="4461" kern="1200">
        <a:solidFill>
          <a:schemeClr val="tx1"/>
        </a:solidFill>
        <a:latin typeface="+mn-lt"/>
        <a:ea typeface="+mn-ea"/>
        <a:cs typeface="+mn-cs"/>
      </a:defRPr>
    </a:lvl6pPr>
    <a:lvl7pPr marL="6830664" algn="l" defTabSz="2276887" rtl="0" eaLnBrk="1" latinLnBrk="0" hangingPunct="1">
      <a:defRPr sz="4461" kern="1200">
        <a:solidFill>
          <a:schemeClr val="tx1"/>
        </a:solidFill>
        <a:latin typeface="+mn-lt"/>
        <a:ea typeface="+mn-ea"/>
        <a:cs typeface="+mn-cs"/>
      </a:defRPr>
    </a:lvl7pPr>
    <a:lvl8pPr marL="7969107" algn="l" defTabSz="2276887" rtl="0" eaLnBrk="1" latinLnBrk="0" hangingPunct="1">
      <a:defRPr sz="4461" kern="1200">
        <a:solidFill>
          <a:schemeClr val="tx1"/>
        </a:solidFill>
        <a:latin typeface="+mn-lt"/>
        <a:ea typeface="+mn-ea"/>
        <a:cs typeface="+mn-cs"/>
      </a:defRPr>
    </a:lvl8pPr>
    <a:lvl9pPr marL="9107551" algn="l" defTabSz="2276887" rtl="0" eaLnBrk="1" latinLnBrk="0" hangingPunct="1">
      <a:defRPr sz="446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81" autoAdjust="0"/>
    <p:restoredTop sz="94694" autoAdjust="0"/>
  </p:normalViewPr>
  <p:slideViewPr>
    <p:cSldViewPr snapToGrid="0" snapToObjects="1" showGuides="1">
      <p:cViewPr>
        <p:scale>
          <a:sx n="100" d="100"/>
          <a:sy n="100" d="100"/>
        </p:scale>
        <p:origin x="-5766" y="-1291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22-Jan-20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22-Jan-20</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276887" rtl="0" eaLnBrk="1" latinLnBrk="0" hangingPunct="1">
      <a:defRPr sz="3009" kern="1200">
        <a:solidFill>
          <a:schemeClr val="tx1"/>
        </a:solidFill>
        <a:latin typeface="+mn-lt"/>
        <a:ea typeface="+mn-ea"/>
        <a:cs typeface="+mn-cs"/>
      </a:defRPr>
    </a:lvl1pPr>
    <a:lvl2pPr marL="1138444" algn="l" defTabSz="2276887" rtl="0" eaLnBrk="1" latinLnBrk="0" hangingPunct="1">
      <a:defRPr sz="3009" kern="1200">
        <a:solidFill>
          <a:schemeClr val="tx1"/>
        </a:solidFill>
        <a:latin typeface="+mn-lt"/>
        <a:ea typeface="+mn-ea"/>
        <a:cs typeface="+mn-cs"/>
      </a:defRPr>
    </a:lvl2pPr>
    <a:lvl3pPr marL="2276887" algn="l" defTabSz="2276887" rtl="0" eaLnBrk="1" latinLnBrk="0" hangingPunct="1">
      <a:defRPr sz="3009" kern="1200">
        <a:solidFill>
          <a:schemeClr val="tx1"/>
        </a:solidFill>
        <a:latin typeface="+mn-lt"/>
        <a:ea typeface="+mn-ea"/>
        <a:cs typeface="+mn-cs"/>
      </a:defRPr>
    </a:lvl3pPr>
    <a:lvl4pPr marL="3415332" algn="l" defTabSz="2276887" rtl="0" eaLnBrk="1" latinLnBrk="0" hangingPunct="1">
      <a:defRPr sz="3009" kern="1200">
        <a:solidFill>
          <a:schemeClr val="tx1"/>
        </a:solidFill>
        <a:latin typeface="+mn-lt"/>
        <a:ea typeface="+mn-ea"/>
        <a:cs typeface="+mn-cs"/>
      </a:defRPr>
    </a:lvl4pPr>
    <a:lvl5pPr marL="4553775" algn="l" defTabSz="2276887" rtl="0" eaLnBrk="1" latinLnBrk="0" hangingPunct="1">
      <a:defRPr sz="3009" kern="1200">
        <a:solidFill>
          <a:schemeClr val="tx1"/>
        </a:solidFill>
        <a:latin typeface="+mn-lt"/>
        <a:ea typeface="+mn-ea"/>
        <a:cs typeface="+mn-cs"/>
      </a:defRPr>
    </a:lvl5pPr>
    <a:lvl6pPr marL="5692220" algn="l" defTabSz="2276887" rtl="0" eaLnBrk="1" latinLnBrk="0" hangingPunct="1">
      <a:defRPr sz="3009" kern="1200">
        <a:solidFill>
          <a:schemeClr val="tx1"/>
        </a:solidFill>
        <a:latin typeface="+mn-lt"/>
        <a:ea typeface="+mn-ea"/>
        <a:cs typeface="+mn-cs"/>
      </a:defRPr>
    </a:lvl6pPr>
    <a:lvl7pPr marL="6830664" algn="l" defTabSz="2276887" rtl="0" eaLnBrk="1" latinLnBrk="0" hangingPunct="1">
      <a:defRPr sz="3009" kern="1200">
        <a:solidFill>
          <a:schemeClr val="tx1"/>
        </a:solidFill>
        <a:latin typeface="+mn-lt"/>
        <a:ea typeface="+mn-ea"/>
        <a:cs typeface="+mn-cs"/>
      </a:defRPr>
    </a:lvl7pPr>
    <a:lvl8pPr marL="7969107" algn="l" defTabSz="2276887" rtl="0" eaLnBrk="1" latinLnBrk="0" hangingPunct="1">
      <a:defRPr sz="3009" kern="1200">
        <a:solidFill>
          <a:schemeClr val="tx1"/>
        </a:solidFill>
        <a:latin typeface="+mn-lt"/>
        <a:ea typeface="+mn-ea"/>
        <a:cs typeface="+mn-cs"/>
      </a:defRPr>
    </a:lvl8pPr>
    <a:lvl9pPr marL="9107551" algn="l" defTabSz="2276887" rtl="0" eaLnBrk="1" latinLnBrk="0" hangingPunct="1">
      <a:defRPr sz="300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7EC6E9F1-1D36-754F-9242-B5685664D722}"/>
              </a:ext>
            </a:extLst>
          </p:cNvPr>
          <p:cNvSpPr>
            <a:spLocks noGrp="1"/>
          </p:cNvSpPr>
          <p:nvPr>
            <p:ph type="body" sz="quarter" idx="12" hasCustomPrompt="1"/>
          </p:nvPr>
        </p:nvSpPr>
        <p:spPr>
          <a:xfrm>
            <a:off x="2693194" y="592739"/>
            <a:ext cx="16002000"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63372AC4-ED2A-244A-8F01-532EBD5A19BD}"/>
              </a:ext>
            </a:extLst>
          </p:cNvPr>
          <p:cNvSpPr>
            <a:spLocks noGrp="1"/>
          </p:cNvSpPr>
          <p:nvPr>
            <p:ph type="body" sz="quarter" idx="11" hasCustomPrompt="1"/>
          </p:nvPr>
        </p:nvSpPr>
        <p:spPr>
          <a:xfrm>
            <a:off x="2693194" y="1652337"/>
            <a:ext cx="16002000" cy="646331"/>
          </a:xfrm>
          <a:prstGeom prst="rect">
            <a:avLst/>
          </a:prstGeom>
        </p:spPr>
        <p:txBody>
          <a:bodyPr wrap="square">
            <a:spAutoFit/>
          </a:bodyPr>
          <a:lstStyle>
            <a:lvl1pPr marL="0" indent="0" algn="ctr">
              <a:buNone/>
              <a:defRPr sz="36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B18BAA77-0A3E-764F-B890-FA37EFC3FAF9}"/>
              </a:ext>
            </a:extLst>
          </p:cNvPr>
          <p:cNvSpPr>
            <a:spLocks noGrp="1"/>
          </p:cNvSpPr>
          <p:nvPr>
            <p:ph type="body" sz="quarter" idx="10" hasCustomPrompt="1"/>
          </p:nvPr>
        </p:nvSpPr>
        <p:spPr>
          <a:xfrm>
            <a:off x="2693194" y="2572595"/>
            <a:ext cx="16002000" cy="584775"/>
          </a:xfrm>
          <a:prstGeom prst="rect">
            <a:avLst/>
          </a:prstGeom>
        </p:spPr>
        <p:txBody>
          <a:bodyPr wrap="square">
            <a:spAutoFit/>
          </a:bodyPr>
          <a:lstStyle>
            <a:lvl1pPr marL="0" indent="0" algn="ctr">
              <a:buNone/>
              <a:defRPr sz="3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2A117612-6545-164C-803E-6FCDBB6DEA8C}"/>
              </a:ext>
            </a:extLst>
          </p:cNvPr>
          <p:cNvSpPr>
            <a:spLocks noGrp="1"/>
          </p:cNvSpPr>
          <p:nvPr>
            <p:ph type="body" sz="quarter" idx="15" hasCustomPrompt="1"/>
          </p:nvPr>
        </p:nvSpPr>
        <p:spPr>
          <a:xfrm>
            <a:off x="369888" y="4587021"/>
            <a:ext cx="10134600" cy="461665"/>
          </a:xfrm>
          <a:prstGeom prst="rect">
            <a:avLst/>
          </a:prstGeom>
        </p:spPr>
        <p:txBody>
          <a:bodyPr wrap="square">
            <a:spAutoFit/>
          </a:bodyPr>
          <a:lstStyle>
            <a:lvl1pPr marL="0" indent="0" algn="ctr">
              <a:buNone/>
              <a:defRPr lang="en-US" sz="24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6" name="Text Placeholder 9">
            <a:extLst>
              <a:ext uri="{FF2B5EF4-FFF2-40B4-BE49-F238E27FC236}">
                <a16:creationId xmlns:a16="http://schemas.microsoft.com/office/drawing/2014/main" id="{580D514D-84EF-3640-BA23-0EAFC82F7527}"/>
              </a:ext>
            </a:extLst>
          </p:cNvPr>
          <p:cNvSpPr>
            <a:spLocks noGrp="1"/>
          </p:cNvSpPr>
          <p:nvPr>
            <p:ph type="body" sz="quarter" idx="17" hasCustomPrompt="1"/>
          </p:nvPr>
        </p:nvSpPr>
        <p:spPr>
          <a:xfrm>
            <a:off x="369888" y="10814372"/>
            <a:ext cx="10134600" cy="461665"/>
          </a:xfrm>
          <a:prstGeom prst="rect">
            <a:avLst/>
          </a:prstGeom>
        </p:spPr>
        <p:txBody>
          <a:bodyPr wrap="square">
            <a:spAutoFit/>
          </a:bodyPr>
          <a:lstStyle>
            <a:lvl1pPr marL="0" indent="0" algn="ctr">
              <a:buNone/>
              <a:defRPr lang="en-US" sz="24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7" name="Text Placeholder 9">
            <a:extLst>
              <a:ext uri="{FF2B5EF4-FFF2-40B4-BE49-F238E27FC236}">
                <a16:creationId xmlns:a16="http://schemas.microsoft.com/office/drawing/2014/main" id="{75936905-C8E2-CA40-9E00-D1BB11981289}"/>
              </a:ext>
            </a:extLst>
          </p:cNvPr>
          <p:cNvSpPr>
            <a:spLocks noGrp="1"/>
          </p:cNvSpPr>
          <p:nvPr>
            <p:ph type="body" sz="quarter" idx="18" hasCustomPrompt="1"/>
          </p:nvPr>
        </p:nvSpPr>
        <p:spPr>
          <a:xfrm>
            <a:off x="369889" y="20360421"/>
            <a:ext cx="10134599" cy="461665"/>
          </a:xfrm>
          <a:prstGeom prst="rect">
            <a:avLst/>
          </a:prstGeom>
        </p:spPr>
        <p:txBody>
          <a:bodyPr wrap="square">
            <a:spAutoFit/>
          </a:bodyPr>
          <a:lstStyle>
            <a:lvl1pPr marL="0" indent="0" algn="ctr">
              <a:buNone/>
              <a:defRPr lang="en-US" sz="24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8" name="Text Placeholder 9">
            <a:extLst>
              <a:ext uri="{FF2B5EF4-FFF2-40B4-BE49-F238E27FC236}">
                <a16:creationId xmlns:a16="http://schemas.microsoft.com/office/drawing/2014/main" id="{FCF35237-B603-9B44-B430-109FE9DF17F4}"/>
              </a:ext>
            </a:extLst>
          </p:cNvPr>
          <p:cNvSpPr>
            <a:spLocks noGrp="1"/>
          </p:cNvSpPr>
          <p:nvPr>
            <p:ph type="body" sz="quarter" idx="19" hasCustomPrompt="1"/>
          </p:nvPr>
        </p:nvSpPr>
        <p:spPr>
          <a:xfrm>
            <a:off x="10885488" y="4587021"/>
            <a:ext cx="10134599" cy="461665"/>
          </a:xfrm>
          <a:prstGeom prst="rect">
            <a:avLst/>
          </a:prstGeom>
        </p:spPr>
        <p:txBody>
          <a:bodyPr wrap="square">
            <a:spAutoFit/>
          </a:bodyPr>
          <a:lstStyle>
            <a:lvl1pPr marL="0" indent="0" algn="ctr">
              <a:buNone/>
              <a:defRPr lang="en-US" sz="24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9" name="Text Placeholder 9">
            <a:extLst>
              <a:ext uri="{FF2B5EF4-FFF2-40B4-BE49-F238E27FC236}">
                <a16:creationId xmlns:a16="http://schemas.microsoft.com/office/drawing/2014/main" id="{CEB7C6DD-5A4F-0B4F-A818-01762CDADFD0}"/>
              </a:ext>
            </a:extLst>
          </p:cNvPr>
          <p:cNvSpPr>
            <a:spLocks noGrp="1"/>
          </p:cNvSpPr>
          <p:nvPr>
            <p:ph type="body" sz="quarter" idx="20" hasCustomPrompt="1"/>
          </p:nvPr>
        </p:nvSpPr>
        <p:spPr>
          <a:xfrm>
            <a:off x="10885488" y="12783964"/>
            <a:ext cx="10134599" cy="461665"/>
          </a:xfrm>
          <a:prstGeom prst="rect">
            <a:avLst/>
          </a:prstGeom>
        </p:spPr>
        <p:txBody>
          <a:bodyPr wrap="square">
            <a:spAutoFit/>
          </a:bodyPr>
          <a:lstStyle>
            <a:lvl1pPr marL="0" indent="0" algn="ctr">
              <a:buNone/>
              <a:defRPr lang="en-US" sz="24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10" name="Text Placeholder 9">
            <a:extLst>
              <a:ext uri="{FF2B5EF4-FFF2-40B4-BE49-F238E27FC236}">
                <a16:creationId xmlns:a16="http://schemas.microsoft.com/office/drawing/2014/main" id="{EB0D2620-28F8-BB45-AD84-D74189F11FCA}"/>
              </a:ext>
            </a:extLst>
          </p:cNvPr>
          <p:cNvSpPr>
            <a:spLocks noGrp="1"/>
          </p:cNvSpPr>
          <p:nvPr>
            <p:ph type="body" sz="quarter" idx="21" hasCustomPrompt="1"/>
          </p:nvPr>
        </p:nvSpPr>
        <p:spPr>
          <a:xfrm>
            <a:off x="10885485" y="21431979"/>
            <a:ext cx="10134599" cy="461665"/>
          </a:xfrm>
          <a:prstGeom prst="rect">
            <a:avLst/>
          </a:prstGeom>
        </p:spPr>
        <p:txBody>
          <a:bodyPr wrap="square">
            <a:spAutoFit/>
          </a:bodyPr>
          <a:lstStyle>
            <a:lvl1pPr marL="0" indent="0" algn="ctr">
              <a:buNone/>
              <a:defRPr lang="en-US" sz="24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1" name="Text Placeholder 13">
            <a:extLst>
              <a:ext uri="{FF2B5EF4-FFF2-40B4-BE49-F238E27FC236}">
                <a16:creationId xmlns:a16="http://schemas.microsoft.com/office/drawing/2014/main" id="{0C0EA196-1631-9B4D-B87E-BAB2CE5F3C03}"/>
              </a:ext>
            </a:extLst>
          </p:cNvPr>
          <p:cNvSpPr>
            <a:spLocks noGrp="1"/>
          </p:cNvSpPr>
          <p:nvPr>
            <p:ph type="body" sz="quarter" idx="29" hasCustomPrompt="1"/>
          </p:nvPr>
        </p:nvSpPr>
        <p:spPr>
          <a:xfrm>
            <a:off x="10885488" y="27361463"/>
            <a:ext cx="10134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6655D10F-96DD-974C-A39A-6B5F7EC6A0DA}"/>
              </a:ext>
            </a:extLst>
          </p:cNvPr>
          <p:cNvSpPr>
            <a:spLocks noGrp="1"/>
          </p:cNvSpPr>
          <p:nvPr>
            <p:ph type="body" sz="quarter" idx="22" hasCustomPrompt="1"/>
          </p:nvPr>
        </p:nvSpPr>
        <p:spPr>
          <a:xfrm>
            <a:off x="10885487" y="26897257"/>
            <a:ext cx="10134597" cy="461665"/>
          </a:xfrm>
          <a:prstGeom prst="rect">
            <a:avLst/>
          </a:prstGeom>
        </p:spPr>
        <p:txBody>
          <a:bodyPr wrap="square">
            <a:spAutoFit/>
          </a:bodyPr>
          <a:lstStyle>
            <a:lvl1pPr marL="0" indent="0" algn="ctr">
              <a:buNone/>
              <a:defRPr lang="en-US" sz="24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13" name="Text Placeholder 13">
            <a:extLst>
              <a:ext uri="{FF2B5EF4-FFF2-40B4-BE49-F238E27FC236}">
                <a16:creationId xmlns:a16="http://schemas.microsoft.com/office/drawing/2014/main" id="{A5AE8110-FF73-9A44-862E-A565D57EC493}"/>
              </a:ext>
            </a:extLst>
          </p:cNvPr>
          <p:cNvSpPr>
            <a:spLocks noGrp="1"/>
          </p:cNvSpPr>
          <p:nvPr>
            <p:ph type="body" sz="quarter" idx="30" hasCustomPrompt="1"/>
          </p:nvPr>
        </p:nvSpPr>
        <p:spPr>
          <a:xfrm>
            <a:off x="10885482" y="21916842"/>
            <a:ext cx="10134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54465CC6-2E4E-7F43-A0EB-8891312D3024}"/>
              </a:ext>
            </a:extLst>
          </p:cNvPr>
          <p:cNvSpPr>
            <a:spLocks noGrp="1"/>
          </p:cNvSpPr>
          <p:nvPr>
            <p:ph type="body" sz="quarter" idx="31" hasCustomPrompt="1"/>
          </p:nvPr>
        </p:nvSpPr>
        <p:spPr>
          <a:xfrm>
            <a:off x="10885481" y="13281126"/>
            <a:ext cx="10134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5BF5D5EA-0062-2643-BECA-A4CB688FFFF4}"/>
              </a:ext>
            </a:extLst>
          </p:cNvPr>
          <p:cNvSpPr>
            <a:spLocks noGrp="1"/>
          </p:cNvSpPr>
          <p:nvPr>
            <p:ph type="body" sz="quarter" idx="32" hasCustomPrompt="1"/>
          </p:nvPr>
        </p:nvSpPr>
        <p:spPr>
          <a:xfrm>
            <a:off x="10885491" y="5071884"/>
            <a:ext cx="10134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3">
            <a:extLst>
              <a:ext uri="{FF2B5EF4-FFF2-40B4-BE49-F238E27FC236}">
                <a16:creationId xmlns:a16="http://schemas.microsoft.com/office/drawing/2014/main" id="{98EF1076-6720-3D4D-834F-4FEFE06DEDC3}"/>
              </a:ext>
            </a:extLst>
          </p:cNvPr>
          <p:cNvSpPr>
            <a:spLocks noGrp="1"/>
          </p:cNvSpPr>
          <p:nvPr>
            <p:ph type="body" sz="quarter" idx="33" hasCustomPrompt="1"/>
          </p:nvPr>
        </p:nvSpPr>
        <p:spPr>
          <a:xfrm>
            <a:off x="369891" y="11305442"/>
            <a:ext cx="10134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3">
            <a:extLst>
              <a:ext uri="{FF2B5EF4-FFF2-40B4-BE49-F238E27FC236}">
                <a16:creationId xmlns:a16="http://schemas.microsoft.com/office/drawing/2014/main" id="{7DC571CD-5DE3-5A42-836C-DCE0C62658EF}"/>
              </a:ext>
            </a:extLst>
          </p:cNvPr>
          <p:cNvSpPr>
            <a:spLocks noGrp="1"/>
          </p:cNvSpPr>
          <p:nvPr>
            <p:ph type="body" sz="quarter" idx="34" hasCustomPrompt="1"/>
          </p:nvPr>
        </p:nvSpPr>
        <p:spPr>
          <a:xfrm>
            <a:off x="369891" y="20836977"/>
            <a:ext cx="10134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3">
            <a:extLst>
              <a:ext uri="{FF2B5EF4-FFF2-40B4-BE49-F238E27FC236}">
                <a16:creationId xmlns:a16="http://schemas.microsoft.com/office/drawing/2014/main" id="{87D7B53B-79D2-4E43-B024-C1D8EE417B98}"/>
              </a:ext>
            </a:extLst>
          </p:cNvPr>
          <p:cNvSpPr>
            <a:spLocks noGrp="1"/>
          </p:cNvSpPr>
          <p:nvPr>
            <p:ph type="body" sz="quarter" idx="35" hasCustomPrompt="1"/>
          </p:nvPr>
        </p:nvSpPr>
        <p:spPr>
          <a:xfrm>
            <a:off x="369891" y="5123727"/>
            <a:ext cx="10134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2672" userDrawn="1">
          <p15:clr>
            <a:srgbClr val="FBAE40"/>
          </p15:clr>
        </p15:guide>
        <p15:guide id="2" pos="233" userDrawn="1">
          <p15:clr>
            <a:srgbClr val="FBAE40"/>
          </p15:clr>
        </p15:guide>
        <p15:guide id="3" orient="horz" pos="18488" userDrawn="1">
          <p15:clr>
            <a:srgbClr val="FBAE40"/>
          </p15:clr>
        </p15:guide>
        <p15:guide id="4" pos="6617" userDrawn="1">
          <p15:clr>
            <a:srgbClr val="FBAE40"/>
          </p15:clr>
        </p15:guide>
        <p15:guide id="5" pos="6833" userDrawn="1">
          <p15:clr>
            <a:srgbClr val="FBAE40"/>
          </p15:clr>
        </p15:guide>
        <p15:guide id="6" pos="1324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97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posterpresentations.com/how-to-change-the-research-poster-template-colors.html" TargetMode="External"/><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2966"/>
            <a:ext cx="21388388" cy="3837252"/>
          </a:xfrm>
          <a:prstGeom prst="rect">
            <a:avLst/>
          </a:prstGeom>
          <a:solidFill>
            <a:schemeClr val="accent1"/>
          </a:solidFill>
          <a:ln w="9525">
            <a:noFill/>
            <a:miter lim="800000"/>
            <a:headEnd/>
            <a:tailEnd/>
          </a:ln>
          <a:effectLst/>
        </p:spPr>
        <p:txBody>
          <a:bodyPr wrap="none" lIns="79213" tIns="39607" rIns="79213" bIns="39607" anchor="ctr"/>
          <a:lstStyle/>
          <a:p>
            <a:pPr>
              <a:defRPr/>
            </a:pPr>
            <a:endParaRPr lang="en-US" sz="4257"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36463" y="29602281"/>
            <a:ext cx="2525298" cy="295971"/>
          </a:xfrm>
          <a:prstGeom prst="rect">
            <a:avLst/>
          </a:prstGeom>
          <a:noFill/>
          <a:ln w="9525">
            <a:noFill/>
            <a:miter lim="800000"/>
            <a:headEnd/>
            <a:tailEnd/>
          </a:ln>
          <a:effectLst/>
        </p:spPr>
        <p:txBody>
          <a:bodyPr wrap="square" lIns="79063" tIns="39525" rIns="79063" bIns="39525">
            <a:spAutoFit/>
          </a:bodyPr>
          <a:lstStyle/>
          <a:p>
            <a:pPr eaLnBrk="0" hangingPunct="0">
              <a:lnSpc>
                <a:spcPct val="65000"/>
              </a:lnSpc>
              <a:spcBef>
                <a:spcPct val="50000"/>
              </a:spcBef>
              <a:defRPr/>
            </a:pPr>
            <a:r>
              <a:rPr lang="en-US" sz="434"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953"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3868667"/>
            <a:ext cx="21388388"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3D38DD80-6142-EF42-84F0-D056AE36AFC6}"/>
              </a:ext>
            </a:extLst>
          </p:cNvPr>
          <p:cNvSpPr/>
          <p:nvPr userDrawn="1"/>
        </p:nvSpPr>
        <p:spPr>
          <a:xfrm>
            <a:off x="369886" y="4245113"/>
            <a:ext cx="10158984" cy="25128710"/>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57"/>
          </a:p>
        </p:txBody>
      </p:sp>
      <p:sp>
        <p:nvSpPr>
          <p:cNvPr id="39" name="Rounded Rectangle 38">
            <a:extLst>
              <a:ext uri="{FF2B5EF4-FFF2-40B4-BE49-F238E27FC236}">
                <a16:creationId xmlns:a16="http://schemas.microsoft.com/office/drawing/2014/main" id="{76F6A1D7-8EF4-2045-8032-92EC44FF940D}"/>
              </a:ext>
            </a:extLst>
          </p:cNvPr>
          <p:cNvSpPr/>
          <p:nvPr userDrawn="1"/>
        </p:nvSpPr>
        <p:spPr>
          <a:xfrm>
            <a:off x="10872431" y="4245112"/>
            <a:ext cx="10159484" cy="25128711"/>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57"/>
          </a:p>
        </p:txBody>
      </p:sp>
      <p:graphicFrame>
        <p:nvGraphicFramePr>
          <p:cNvPr id="8" name="Table 7">
            <a:extLst>
              <a:ext uri="{FF2B5EF4-FFF2-40B4-BE49-F238E27FC236}">
                <a16:creationId xmlns:a16="http://schemas.microsoft.com/office/drawing/2014/main" id="{E32151C2-71CB-0646-9DBD-EA6D1C7712F9}"/>
              </a:ext>
            </a:extLst>
          </p:cNvPr>
          <p:cNvGraphicFramePr>
            <a:graphicFrameLocks noGrp="1"/>
          </p:cNvGraphicFramePr>
          <p:nvPr userDrawn="1">
            <p:extLst>
              <p:ext uri="{D42A27DB-BD31-4B8C-83A1-F6EECF244321}">
                <p14:modId xmlns:p14="http://schemas.microsoft.com/office/powerpoint/2010/main" val="4040906998"/>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E62A4720-39B9-1246-AEED-FF3E6E1F3FC3}"/>
              </a:ext>
            </a:extLst>
          </p:cNvPr>
          <p:cNvGraphicFramePr>
            <a:graphicFrameLocks noGrp="1"/>
          </p:cNvGraphicFramePr>
          <p:nvPr userDrawn="1">
            <p:extLst>
              <p:ext uri="{D42A27DB-BD31-4B8C-83A1-F6EECF244321}">
                <p14:modId xmlns:p14="http://schemas.microsoft.com/office/powerpoint/2010/main" val="2345326545"/>
              </p:ext>
            </p:extLst>
          </p:nvPr>
        </p:nvGraphicFramePr>
        <p:xfrm>
          <a:off x="21996996" y="0"/>
          <a:ext cx="8146844" cy="30244868"/>
        </p:xfrm>
        <a:graphic>
          <a:graphicData uri="http://schemas.openxmlformats.org/drawingml/2006/table">
            <a:tbl>
              <a:tblPr firstRow="1" bandRow="1">
                <a:tableStyleId>{5C22544A-7EE6-4342-B048-85BDC9FD1C3A}</a:tableStyleId>
              </a:tblPr>
              <a:tblGrid>
                <a:gridCol w="2878498">
                  <a:extLst>
                    <a:ext uri="{9D8B030D-6E8A-4147-A177-3AD203B41FA5}">
                      <a16:colId xmlns:a16="http://schemas.microsoft.com/office/drawing/2014/main" val="20000"/>
                    </a:ext>
                  </a:extLst>
                </a:gridCol>
                <a:gridCol w="1010003">
                  <a:extLst>
                    <a:ext uri="{9D8B030D-6E8A-4147-A177-3AD203B41FA5}">
                      <a16:colId xmlns:a16="http://schemas.microsoft.com/office/drawing/2014/main" val="997673227"/>
                    </a:ext>
                  </a:extLst>
                </a:gridCol>
                <a:gridCol w="4258343">
                  <a:extLst>
                    <a:ext uri="{9D8B030D-6E8A-4147-A177-3AD203B41FA5}">
                      <a16:colId xmlns:a16="http://schemas.microsoft.com/office/drawing/2014/main" val="20001"/>
                    </a:ext>
                  </a:extLst>
                </a:gridCol>
              </a:tblGrid>
              <a:tr h="1452319">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6509998">
                <a:tc gridSpan="2">
                  <a:txBody>
                    <a:bodyPr/>
                    <a:lstStyle/>
                    <a:p>
                      <a:endParaRPr lang="en-US" sz="1800" dirty="0">
                        <a:solidFill>
                          <a:srgbClr val="1F3A4E"/>
                        </a:solidFill>
                      </a:endParaRPr>
                    </a:p>
                  </a:txBody>
                  <a:tcPr marL="182880" marT="137160">
                    <a:blipFill rotWithShape="1">
                      <a:blip r:embed="rId7"/>
                      <a:stretch>
                        <a:fillRect/>
                      </a:stretch>
                    </a:blipFill>
                  </a:tcPr>
                </a:tc>
                <a:tc hMerge="1">
                  <a:txBody>
                    <a:bodyPr/>
                    <a:lstStyle/>
                    <a:p>
                      <a:endParaRPr lang="en-US" sz="2400" dirty="0">
                        <a:solidFill>
                          <a:srgbClr val="1F3A4E"/>
                        </a:solidFill>
                      </a:endParaRPr>
                    </a:p>
                  </a:txBody>
                  <a:tcPr marL="182880" marT="137160">
                    <a:blipFill rotWithShape="1">
                      <a:blip r:embed="rId7"/>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customize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manually change the colors of your poster's background, header and columns by going to VIEW &gt; SLIDE MASTER. On the left side of your screen select </a:t>
                      </a:r>
                      <a:r>
                        <a:rPr lang="en-US" sz="1600" b="0" baseline="0" dirty="0">
                          <a:solidFill>
                            <a:srgbClr val="D9D9D9"/>
                          </a:solidFill>
                          <a:latin typeface="Arial" panose="020B0604020202020204" pitchFamily="34" charset="0"/>
                          <a:cs typeface="Arial" panose="020B0604020202020204" pitchFamily="34" charset="0"/>
                        </a:rPr>
                        <a:t>the</a:t>
                      </a:r>
                      <a:r>
                        <a:rPr lang="en-US" sz="1800" b="0" baseline="0" dirty="0">
                          <a:solidFill>
                            <a:srgbClr val="D9D9D9"/>
                          </a:solidFill>
                          <a:latin typeface="Arial" panose="020B0604020202020204" pitchFamily="34" charset="0"/>
                          <a:cs typeface="Arial" panose="020B0604020202020204" pitchFamily="34" charset="0"/>
                        </a:rPr>
                        <a:t> background master where you can change the template background, column sizes, etc. </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rgbClr val="010101"/>
                    </a:solidFill>
                  </a:tcPr>
                </a:tc>
                <a:extLst>
                  <a:ext uri="{0D108BD9-81ED-4DB2-BD59-A6C34878D82A}">
                    <a16:rowId xmlns:a16="http://schemas.microsoft.com/office/drawing/2014/main" val="10001"/>
                  </a:ext>
                </a:extLst>
              </a:tr>
              <a:tr h="3548024">
                <a:tc gridSpan="2">
                  <a:txBody>
                    <a:bodyPr/>
                    <a:lstStyle/>
                    <a:p>
                      <a:endParaRPr lang="en-US" sz="1800" dirty="0">
                        <a:solidFill>
                          <a:srgbClr val="1F3A4E"/>
                        </a:solidFill>
                      </a:endParaRPr>
                    </a:p>
                  </a:txBody>
                  <a:tcPr marL="182880" marT="137160">
                    <a:blipFill rotWithShape="1">
                      <a:blip r:embed="rId8"/>
                      <a:stretch>
                        <a:fillRect/>
                      </a:stretch>
                    </a:blipFill>
                  </a:tcPr>
                </a:tc>
                <a:tc hMerge="1">
                  <a:txBody>
                    <a:bodyPr/>
                    <a:lstStyle/>
                    <a:p>
                      <a:endParaRPr lang="en-US" sz="2400" dirty="0">
                        <a:solidFill>
                          <a:srgbClr val="1F3A4E"/>
                        </a:solidFill>
                      </a:endParaRPr>
                    </a:p>
                  </a:txBody>
                  <a:tcPr marL="182880" marT="137160">
                    <a:blipFill rotWithShape="1">
                      <a:blip r:embed="rId8"/>
                      <a:stretch>
                        <a:fillRect/>
                      </a:stretch>
                    </a:blipFill>
                  </a:tcPr>
                </a:tc>
                <a:tc row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rgbClr val="010101"/>
                    </a:solidFill>
                  </a:tcPr>
                </a:tc>
                <a:extLst>
                  <a:ext uri="{0D108BD9-81ED-4DB2-BD59-A6C34878D82A}">
                    <a16:rowId xmlns:a16="http://schemas.microsoft.com/office/drawing/2014/main" val="10004"/>
                  </a:ext>
                </a:extLst>
              </a:tr>
              <a:tr h="471039">
                <a:tc gridSpan="2">
                  <a:txBody>
                    <a:bodyPr/>
                    <a:lstStyle/>
                    <a:p>
                      <a:endParaRPr lang="en-US" sz="1800" dirty="0">
                        <a:solidFill>
                          <a:srgbClr val="1F3A4E"/>
                        </a:solidFill>
                      </a:endParaRPr>
                    </a:p>
                  </a:txBody>
                  <a:tcPr marL="182880" marT="137160">
                    <a:solidFill>
                      <a:schemeClr val="tx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357863565"/>
                  </a:ext>
                </a:extLst>
              </a:tr>
              <a:tr h="42807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a:solidFill>
                            <a:srgbClr val="D9D9D9"/>
                          </a:solidFill>
                          <a:latin typeface="Arial" panose="020B0604020202020204" pitchFamily="34" charset="0"/>
                          <a:cs typeface="Arial" panose="020B0604020202020204" pitchFamily="34" charset="0"/>
                        </a:rPr>
                        <a:t>The Quick Start</a:t>
                      </a:r>
                      <a:r>
                        <a:rPr lang="en-US" sz="1800" baseline="0" noProof="0">
                          <a:solidFill>
                            <a:srgbClr val="D9D9D9"/>
                          </a:solidFill>
                          <a:latin typeface="Arial" panose="020B0604020202020204" pitchFamily="34" charset="0"/>
                          <a:cs typeface="Arial" panose="020B0604020202020204" pitchFamily="34" charset="0"/>
                        </a:rPr>
                        <a:t> Guides</a:t>
                      </a:r>
                      <a:r>
                        <a:rPr lang="en-US" sz="1800" noProof="0">
                          <a:solidFill>
                            <a:srgbClr val="D9D9D9"/>
                          </a:solidFill>
                          <a:latin typeface="Arial" panose="020B0604020202020204" pitchFamily="34" charset="0"/>
                          <a:cs typeface="Arial" panose="020B0604020202020204" pitchFamily="34" charset="0"/>
                        </a:rPr>
                        <a:t> </a:t>
                      </a:r>
                      <a:r>
                        <a:rPr lang="en-US" sz="1800" u="sng" noProof="0">
                          <a:solidFill>
                            <a:srgbClr val="D9D9D9"/>
                          </a:solidFill>
                          <a:latin typeface="Arial" panose="020B0604020202020204" pitchFamily="34" charset="0"/>
                          <a:cs typeface="Arial" panose="020B0604020202020204" pitchFamily="34" charset="0"/>
                        </a:rPr>
                        <a:t>are outside the template’s printable area</a:t>
                      </a:r>
                      <a:r>
                        <a:rPr lang="en-US" sz="1800" noProof="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a:solidFill>
                            <a:srgbClr val="D9D9D9"/>
                          </a:solidFill>
                          <a:latin typeface="Arial" panose="020B0604020202020204" pitchFamily="34" charset="0"/>
                          <a:cs typeface="Arial" panose="020B0604020202020204" pitchFamily="34" charset="0"/>
                        </a:rPr>
                        <a:t>To hide the guides click on the </a:t>
                      </a:r>
                      <a:r>
                        <a:rPr lang="en-US" sz="1800" b="1" baseline="0" noProof="0">
                          <a:solidFill>
                            <a:srgbClr val="D9D9D9"/>
                          </a:solidFill>
                          <a:latin typeface="Arial" panose="020B0604020202020204" pitchFamily="34" charset="0"/>
                          <a:cs typeface="Arial" panose="020B0604020202020204" pitchFamily="34" charset="0"/>
                        </a:rPr>
                        <a:t>Home</a:t>
                      </a:r>
                      <a:r>
                        <a:rPr lang="en-US" sz="1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a:solidFill>
                            <a:srgbClr val="D9D9D9"/>
                          </a:solidFill>
                          <a:latin typeface="Arial" panose="020B0604020202020204" pitchFamily="34" charset="0"/>
                          <a:cs typeface="Arial" panose="020B0604020202020204" pitchFamily="34" charset="0"/>
                        </a:rPr>
                        <a:t>Layout</a:t>
                      </a:r>
                      <a:r>
                        <a:rPr lang="en-US" sz="1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a:solidFill>
                            <a:srgbClr val="D9D9D9"/>
                          </a:solidFill>
                          <a:latin typeface="Arial" panose="020B0604020202020204" pitchFamily="34" charset="0"/>
                          <a:cs typeface="Arial" panose="020B0604020202020204" pitchFamily="34" charset="0"/>
                        </a:rPr>
                        <a:t>Without Guides </a:t>
                      </a:r>
                      <a:r>
                        <a:rPr lang="en-US" sz="1800" b="0" baseline="0" noProof="0">
                          <a:solidFill>
                            <a:srgbClr val="D9D9D9"/>
                          </a:solidFill>
                          <a:latin typeface="Arial" panose="020B0604020202020204" pitchFamily="34" charset="0"/>
                          <a:cs typeface="Arial" panose="020B0604020202020204" pitchFamily="34" charset="0"/>
                        </a:rPr>
                        <a:t>layout</a:t>
                      </a:r>
                      <a:r>
                        <a:rPr lang="en-US" sz="1800" baseline="0" noProof="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3882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126702">
                <a:tc gridSpan="2">
                  <a:txBody>
                    <a:bodyPr/>
                    <a:lstStyle/>
                    <a:p>
                      <a:r>
                        <a:rPr lang="en-US" sz="2000" b="1" dirty="0">
                          <a:solidFill>
                            <a:srgbClr val="FFC000"/>
                          </a:solidFill>
                          <a:latin typeface="Arial" panose="020B0604020202020204" pitchFamily="34" charset="0"/>
                          <a:cs typeface="Arial" panose="020B0604020202020204" pitchFamily="34" charset="0"/>
                        </a:rPr>
                        <a:t>How to</a:t>
                      </a:r>
                      <a:r>
                        <a:rPr lang="en-US" sz="2000" b="1" baseline="0" dirty="0">
                          <a:solidFill>
                            <a:srgbClr val="FFC000"/>
                          </a:solidFill>
                          <a:latin typeface="Arial" panose="020B0604020202020204" pitchFamily="34" charset="0"/>
                          <a:cs typeface="Arial" panose="020B0604020202020204" pitchFamily="34" charset="0"/>
                        </a:rPr>
                        <a:t> preview your poster prior to printing</a:t>
                      </a:r>
                      <a:endParaRPr lang="en-US" sz="2000" b="1" dirty="0">
                        <a:solidFill>
                          <a:srgbClr val="FFC000"/>
                        </a:solidFill>
                        <a:latin typeface="Arial" panose="020B0604020202020204" pitchFamily="34" charset="0"/>
                        <a:cs typeface="Arial" panose="020B0604020202020204" pitchFamily="34" charset="0"/>
                      </a:endParaRPr>
                    </a:p>
                    <a:p>
                      <a:r>
                        <a:rPr lang="en-US" sz="1800" dirty="0">
                          <a:solidFill>
                            <a:srgbClr val="D9D9D9"/>
                          </a:solidFill>
                          <a:latin typeface="Arial" panose="020B0604020202020204" pitchFamily="34" charset="0"/>
                          <a:cs typeface="Arial" panose="020B0604020202020204" pitchFamily="34" charset="0"/>
                        </a:rPr>
                        <a:t>You can preview your poster at any time by pressing the </a:t>
                      </a:r>
                      <a:r>
                        <a:rPr lang="en-US" sz="1800" dirty="0">
                          <a:solidFill>
                            <a:srgbClr val="FFC000"/>
                          </a:solidFill>
                          <a:latin typeface="Arial" panose="020B0604020202020204" pitchFamily="34" charset="0"/>
                          <a:cs typeface="Arial" panose="020B0604020202020204" pitchFamily="34" charset="0"/>
                        </a:rPr>
                        <a:t>F5 key</a:t>
                      </a:r>
                      <a:r>
                        <a:rPr lang="en-US" sz="1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800" dirty="0">
                          <a:solidFill>
                            <a:srgbClr val="FFC000"/>
                          </a:solidFill>
                          <a:latin typeface="Arial" panose="020B0604020202020204" pitchFamily="34" charset="0"/>
                          <a:cs typeface="Arial" panose="020B0604020202020204" pitchFamily="34" charset="0"/>
                        </a:rPr>
                        <a:t>ESC key </a:t>
                      </a:r>
                      <a:r>
                        <a:rPr lang="en-US" sz="1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2400" dirty="0">
                        <a:solidFill>
                          <a:srgbClr val="1F3A4E"/>
                        </a:solidFill>
                      </a:endParaRPr>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691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Choose the poster type that best suits your needs and submit your order. 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120209">
                <a:tc gridSpan="3">
                  <a:txBody>
                    <a:bodyPr/>
                    <a:lstStyle/>
                    <a:p>
                      <a:endParaRPr lang="en-US" sz="18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8"/>
                  </a:ext>
                </a:extLst>
              </a:tr>
              <a:tr h="2656036">
                <a:tc>
                  <a:txBody>
                    <a:bodyPr/>
                    <a:lstStyle/>
                    <a:p>
                      <a:pPr>
                        <a:lnSpc>
                          <a:spcPts val="2600"/>
                        </a:lnSpc>
                      </a:pPr>
                      <a:r>
                        <a:rPr lang="en-US" sz="1600" dirty="0">
                          <a:solidFill>
                            <a:schemeClr val="bg1">
                              <a:lumMod val="85000"/>
                            </a:schemeClr>
                          </a:solidFill>
                          <a:latin typeface="Arial"/>
                          <a:cs typeface="Arial"/>
                        </a:rPr>
                        <a:t>© 2019</a:t>
                      </a:r>
                      <a:r>
                        <a:rPr lang="en-US" sz="1600" baseline="0" dirty="0">
                          <a:solidFill>
                            <a:schemeClr val="bg1">
                              <a:lumMod val="85000"/>
                            </a:schemeClr>
                          </a:solidFill>
                          <a:latin typeface="Arial"/>
                          <a:cs typeface="Arial"/>
                        </a:rPr>
                        <a:t> </a:t>
                      </a:r>
                      <a:r>
                        <a:rPr lang="en-US" sz="1600" dirty="0" err="1">
                          <a:solidFill>
                            <a:schemeClr val="bg1">
                              <a:lumMod val="85000"/>
                            </a:schemeClr>
                          </a:solidFill>
                          <a:latin typeface="Arial"/>
                          <a:cs typeface="Arial"/>
                        </a:rPr>
                        <a:t>PosterPresentations.com</a:t>
                      </a:r>
                      <a:br>
                        <a:rPr lang="en-US" sz="1600" dirty="0">
                          <a:solidFill>
                            <a:schemeClr val="bg1">
                              <a:lumMod val="85000"/>
                            </a:schemeClr>
                          </a:solidFill>
                          <a:latin typeface="Arial"/>
                          <a:cs typeface="Arial"/>
                        </a:rPr>
                      </a:br>
                      <a:r>
                        <a:rPr lang="en-US" sz="1600" dirty="0">
                          <a:solidFill>
                            <a:schemeClr val="bg1">
                              <a:lumMod val="85000"/>
                            </a:schemeClr>
                          </a:solidFill>
                          <a:latin typeface="Arial"/>
                          <a:cs typeface="Arial"/>
                        </a:rPr>
                        <a:t>2117 Fourth Street ,</a:t>
                      </a:r>
                      <a:r>
                        <a:rPr lang="en-US" sz="1600" baseline="0" dirty="0">
                          <a:solidFill>
                            <a:schemeClr val="bg1">
                              <a:lumMod val="85000"/>
                            </a:schemeClr>
                          </a:solidFill>
                          <a:latin typeface="Arial"/>
                          <a:cs typeface="Arial"/>
                        </a:rPr>
                        <a:t> STE C        </a:t>
                      </a:r>
                    </a:p>
                    <a:p>
                      <a:pPr>
                        <a:lnSpc>
                          <a:spcPts val="2600"/>
                        </a:lnSpc>
                      </a:pPr>
                      <a:r>
                        <a:rPr lang="en-US" sz="1600" baseline="0" dirty="0">
                          <a:solidFill>
                            <a:schemeClr val="bg1">
                              <a:lumMod val="85000"/>
                            </a:schemeClr>
                          </a:solidFill>
                          <a:latin typeface="Arial"/>
                          <a:cs typeface="Arial"/>
                        </a:rPr>
                        <a:t>Berkeley CA 94710 USA</a:t>
                      </a:r>
                      <a:endParaRPr lang="en-US" sz="16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2400" b="1" dirty="0">
                        <a:solidFill>
                          <a:srgbClr val="FFC000"/>
                        </a:solidFill>
                        <a:latin typeface="Arial"/>
                        <a:cs typeface="Arial"/>
                      </a:endParaRPr>
                    </a:p>
                  </a:txBody>
                  <a:tcPr marL="182880" marT="137160">
                    <a:solidFill>
                      <a:srgbClr val="010101"/>
                    </a:solidFill>
                  </a:tcPr>
                </a:tc>
                <a:extLst>
                  <a:ext uri="{0D108BD9-81ED-4DB2-BD59-A6C34878D82A}">
                    <a16:rowId xmlns:a16="http://schemas.microsoft.com/office/drawing/2014/main" val="10009"/>
                  </a:ext>
                </a:extLst>
              </a:tr>
            </a:tbl>
          </a:graphicData>
        </a:graphic>
      </p:graphicFrame>
      <p:graphicFrame>
        <p:nvGraphicFramePr>
          <p:cNvPr id="11" name="Table 10">
            <a:extLst>
              <a:ext uri="{FF2B5EF4-FFF2-40B4-BE49-F238E27FC236}">
                <a16:creationId xmlns:a16="http://schemas.microsoft.com/office/drawing/2014/main" id="{DB7C260F-B602-B74C-A731-C6F151C169FA}"/>
              </a:ext>
            </a:extLst>
          </p:cNvPr>
          <p:cNvGraphicFramePr>
            <a:graphicFrameLocks noGrp="1"/>
          </p:cNvGraphicFramePr>
          <p:nvPr userDrawn="1">
            <p:extLst>
              <p:ext uri="{D42A27DB-BD31-4B8C-83A1-F6EECF244321}">
                <p14:modId xmlns:p14="http://schemas.microsoft.com/office/powerpoint/2010/main" val="3456592622"/>
              </p:ext>
            </p:extLst>
          </p:nvPr>
        </p:nvGraphicFramePr>
        <p:xfrm>
          <a:off x="21937684" y="-142032"/>
          <a:ext cx="8060660" cy="30764142"/>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20572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93258">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11">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308046">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9768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50856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79433">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6936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59070">
                <a:tc gridSpan="3">
                  <a:txBody>
                    <a:bodyPr/>
                    <a:lstStyle/>
                    <a:p>
                      <a:endParaRPr lang="en-US" sz="18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824517">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3802180" rtl="0" eaLnBrk="1" latinLnBrk="0" hangingPunct="1">
        <a:spcBef>
          <a:spcPct val="0"/>
        </a:spcBef>
        <a:buNone/>
        <a:defRPr sz="7624" kern="1200">
          <a:solidFill>
            <a:schemeClr val="bg1"/>
          </a:solidFill>
          <a:latin typeface="Trebuchet MS" pitchFamily="34" charset="0"/>
          <a:ea typeface="+mj-ea"/>
          <a:cs typeface="+mj-cs"/>
        </a:defRPr>
      </a:lvl1pPr>
    </p:titleStyle>
    <p:bodyStyle>
      <a:lvl1pPr marL="660134" indent="-660134" algn="l" defTabSz="3802180" rtl="0" eaLnBrk="1" latinLnBrk="0" hangingPunct="1">
        <a:spcBef>
          <a:spcPct val="20000"/>
        </a:spcBef>
        <a:buFont typeface="Arial" pitchFamily="34" charset="0"/>
        <a:buChar char="•"/>
        <a:tabLst/>
        <a:defRPr sz="4158" kern="1200">
          <a:solidFill>
            <a:schemeClr val="tx1"/>
          </a:solidFill>
          <a:latin typeface="+mn-lt"/>
          <a:ea typeface="+mn-ea"/>
          <a:cs typeface="+mn-cs"/>
        </a:defRPr>
      </a:lvl1pPr>
      <a:lvl2pPr marL="660134" indent="-660134" algn="l" defTabSz="3802180" rtl="0" eaLnBrk="1" latinLnBrk="0" hangingPunct="1">
        <a:spcBef>
          <a:spcPct val="20000"/>
        </a:spcBef>
        <a:buFont typeface="Arial" pitchFamily="34" charset="0"/>
        <a:buChar char="–"/>
        <a:tabLst/>
        <a:defRPr sz="3465" kern="1200">
          <a:solidFill>
            <a:schemeClr val="tx1"/>
          </a:solidFill>
          <a:latin typeface="+mn-lt"/>
          <a:ea typeface="+mn-ea"/>
          <a:cs typeface="+mn-cs"/>
        </a:defRPr>
      </a:lvl2pPr>
      <a:lvl3pPr marL="660134" indent="-660134" algn="l" defTabSz="3802180" rtl="0" eaLnBrk="1" latinLnBrk="0" hangingPunct="1">
        <a:spcBef>
          <a:spcPct val="20000"/>
        </a:spcBef>
        <a:buFont typeface="Arial" pitchFamily="34" charset="0"/>
        <a:buChar char="•"/>
        <a:tabLst/>
        <a:defRPr sz="2772" kern="1200">
          <a:solidFill>
            <a:schemeClr val="tx1"/>
          </a:solidFill>
          <a:latin typeface="+mn-lt"/>
          <a:ea typeface="+mn-ea"/>
          <a:cs typeface="+mn-cs"/>
        </a:defRPr>
      </a:lvl3pPr>
      <a:lvl4pPr marL="660134" indent="-660134" algn="l" defTabSz="3802180" rtl="0" eaLnBrk="1" latinLnBrk="0" hangingPunct="1">
        <a:spcBef>
          <a:spcPct val="20000"/>
        </a:spcBef>
        <a:buFont typeface="Arial" pitchFamily="34" charset="0"/>
        <a:buChar char="–"/>
        <a:tabLst/>
        <a:defRPr sz="2079" kern="1200">
          <a:solidFill>
            <a:schemeClr val="tx1"/>
          </a:solidFill>
          <a:latin typeface="+mn-lt"/>
          <a:ea typeface="+mn-ea"/>
          <a:cs typeface="+mn-cs"/>
        </a:defRPr>
      </a:lvl4pPr>
      <a:lvl5pPr marL="660134" indent="-660134" algn="l" defTabSz="3802180" rtl="0" eaLnBrk="1" latinLnBrk="0" hangingPunct="1">
        <a:spcBef>
          <a:spcPct val="20000"/>
        </a:spcBef>
        <a:buFont typeface="Arial" pitchFamily="34" charset="0"/>
        <a:buChar char="»"/>
        <a:tabLst/>
        <a:defRPr sz="2079" kern="1200">
          <a:solidFill>
            <a:schemeClr val="tx1"/>
          </a:solidFill>
          <a:latin typeface="+mn-lt"/>
          <a:ea typeface="+mn-ea"/>
          <a:cs typeface="+mn-cs"/>
        </a:defRPr>
      </a:lvl5pPr>
      <a:lvl6pPr marL="10455998" indent="-950546" algn="l" defTabSz="3802180" rtl="0" eaLnBrk="1" latinLnBrk="0" hangingPunct="1">
        <a:spcBef>
          <a:spcPct val="20000"/>
        </a:spcBef>
        <a:buFont typeface="Arial" pitchFamily="34" charset="0"/>
        <a:buChar char="•"/>
        <a:defRPr sz="8317" kern="1200">
          <a:solidFill>
            <a:schemeClr val="tx1"/>
          </a:solidFill>
          <a:latin typeface="+mn-lt"/>
          <a:ea typeface="+mn-ea"/>
          <a:cs typeface="+mn-cs"/>
        </a:defRPr>
      </a:lvl6pPr>
      <a:lvl7pPr marL="12357086" indent="-950546" algn="l" defTabSz="3802180" rtl="0" eaLnBrk="1" latinLnBrk="0" hangingPunct="1">
        <a:spcBef>
          <a:spcPct val="20000"/>
        </a:spcBef>
        <a:buFont typeface="Arial" pitchFamily="34" charset="0"/>
        <a:buChar char="•"/>
        <a:defRPr sz="8317" kern="1200">
          <a:solidFill>
            <a:schemeClr val="tx1"/>
          </a:solidFill>
          <a:latin typeface="+mn-lt"/>
          <a:ea typeface="+mn-ea"/>
          <a:cs typeface="+mn-cs"/>
        </a:defRPr>
      </a:lvl7pPr>
      <a:lvl8pPr marL="14258178" indent="-950546" algn="l" defTabSz="3802180" rtl="0" eaLnBrk="1" latinLnBrk="0" hangingPunct="1">
        <a:spcBef>
          <a:spcPct val="20000"/>
        </a:spcBef>
        <a:buFont typeface="Arial" pitchFamily="34" charset="0"/>
        <a:buChar char="•"/>
        <a:defRPr sz="8317" kern="1200">
          <a:solidFill>
            <a:schemeClr val="tx1"/>
          </a:solidFill>
          <a:latin typeface="+mn-lt"/>
          <a:ea typeface="+mn-ea"/>
          <a:cs typeface="+mn-cs"/>
        </a:defRPr>
      </a:lvl8pPr>
      <a:lvl9pPr marL="16159268" indent="-950546" algn="l" defTabSz="3802180" rtl="0" eaLnBrk="1" latinLnBrk="0" hangingPunct="1">
        <a:spcBef>
          <a:spcPct val="20000"/>
        </a:spcBef>
        <a:buFont typeface="Arial" pitchFamily="34" charset="0"/>
        <a:buChar char="•"/>
        <a:defRPr sz="8317" kern="1200">
          <a:solidFill>
            <a:schemeClr val="tx1"/>
          </a:solidFill>
          <a:latin typeface="+mn-lt"/>
          <a:ea typeface="+mn-ea"/>
          <a:cs typeface="+mn-cs"/>
        </a:defRPr>
      </a:lvl9pPr>
    </p:bodyStyle>
    <p:otherStyle>
      <a:defPPr>
        <a:defRPr lang="en-US"/>
      </a:defPPr>
      <a:lvl1pPr marL="0" algn="l" defTabSz="3802180" rtl="0" eaLnBrk="1" latinLnBrk="0" hangingPunct="1">
        <a:defRPr sz="7450" kern="1200">
          <a:solidFill>
            <a:schemeClr val="tx1"/>
          </a:solidFill>
          <a:latin typeface="+mn-lt"/>
          <a:ea typeface="+mn-ea"/>
          <a:cs typeface="+mn-cs"/>
        </a:defRPr>
      </a:lvl1pPr>
      <a:lvl2pPr marL="1901092" algn="l" defTabSz="3802180" rtl="0" eaLnBrk="1" latinLnBrk="0" hangingPunct="1">
        <a:defRPr sz="7450" kern="1200">
          <a:solidFill>
            <a:schemeClr val="tx1"/>
          </a:solidFill>
          <a:latin typeface="+mn-lt"/>
          <a:ea typeface="+mn-ea"/>
          <a:cs typeface="+mn-cs"/>
        </a:defRPr>
      </a:lvl2pPr>
      <a:lvl3pPr marL="3802180" algn="l" defTabSz="3802180" rtl="0" eaLnBrk="1" latinLnBrk="0" hangingPunct="1">
        <a:defRPr sz="7450" kern="1200">
          <a:solidFill>
            <a:schemeClr val="tx1"/>
          </a:solidFill>
          <a:latin typeface="+mn-lt"/>
          <a:ea typeface="+mn-ea"/>
          <a:cs typeface="+mn-cs"/>
        </a:defRPr>
      </a:lvl3pPr>
      <a:lvl4pPr marL="5703271" algn="l" defTabSz="3802180" rtl="0" eaLnBrk="1" latinLnBrk="0" hangingPunct="1">
        <a:defRPr sz="7450" kern="1200">
          <a:solidFill>
            <a:schemeClr val="tx1"/>
          </a:solidFill>
          <a:latin typeface="+mn-lt"/>
          <a:ea typeface="+mn-ea"/>
          <a:cs typeface="+mn-cs"/>
        </a:defRPr>
      </a:lvl4pPr>
      <a:lvl5pPr marL="7604362" algn="l" defTabSz="3802180" rtl="0" eaLnBrk="1" latinLnBrk="0" hangingPunct="1">
        <a:defRPr sz="7450" kern="1200">
          <a:solidFill>
            <a:schemeClr val="tx1"/>
          </a:solidFill>
          <a:latin typeface="+mn-lt"/>
          <a:ea typeface="+mn-ea"/>
          <a:cs typeface="+mn-cs"/>
        </a:defRPr>
      </a:lvl5pPr>
      <a:lvl6pPr marL="9505452" algn="l" defTabSz="3802180" rtl="0" eaLnBrk="1" latinLnBrk="0" hangingPunct="1">
        <a:defRPr sz="7450" kern="1200">
          <a:solidFill>
            <a:schemeClr val="tx1"/>
          </a:solidFill>
          <a:latin typeface="+mn-lt"/>
          <a:ea typeface="+mn-ea"/>
          <a:cs typeface="+mn-cs"/>
        </a:defRPr>
      </a:lvl6pPr>
      <a:lvl7pPr marL="11406544" algn="l" defTabSz="3802180" rtl="0" eaLnBrk="1" latinLnBrk="0" hangingPunct="1">
        <a:defRPr sz="7450" kern="1200">
          <a:solidFill>
            <a:schemeClr val="tx1"/>
          </a:solidFill>
          <a:latin typeface="+mn-lt"/>
          <a:ea typeface="+mn-ea"/>
          <a:cs typeface="+mn-cs"/>
        </a:defRPr>
      </a:lvl7pPr>
      <a:lvl8pPr marL="13307633" algn="l" defTabSz="3802180" rtl="0" eaLnBrk="1" latinLnBrk="0" hangingPunct="1">
        <a:defRPr sz="7450" kern="1200">
          <a:solidFill>
            <a:schemeClr val="tx1"/>
          </a:solidFill>
          <a:latin typeface="+mn-lt"/>
          <a:ea typeface="+mn-ea"/>
          <a:cs typeface="+mn-cs"/>
        </a:defRPr>
      </a:lvl8pPr>
      <a:lvl9pPr marL="15208724" algn="l" defTabSz="3802180" rtl="0" eaLnBrk="1" latinLnBrk="0" hangingPunct="1">
        <a:defRPr sz="74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2966"/>
            <a:ext cx="21388388" cy="3837252"/>
          </a:xfrm>
          <a:prstGeom prst="rect">
            <a:avLst/>
          </a:prstGeom>
          <a:solidFill>
            <a:schemeClr val="accent1"/>
          </a:solidFill>
          <a:ln w="9525">
            <a:noFill/>
            <a:miter lim="800000"/>
            <a:headEnd/>
            <a:tailEnd/>
          </a:ln>
          <a:effectLst/>
        </p:spPr>
        <p:txBody>
          <a:bodyPr wrap="none" lIns="79213" tIns="39607" rIns="79213" bIns="39607" anchor="ctr"/>
          <a:lstStyle/>
          <a:p>
            <a:pPr>
              <a:defRPr/>
            </a:pPr>
            <a:endParaRPr lang="en-US" sz="4257"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36463" y="29602281"/>
            <a:ext cx="2525298" cy="295971"/>
          </a:xfrm>
          <a:prstGeom prst="rect">
            <a:avLst/>
          </a:prstGeom>
          <a:noFill/>
          <a:ln w="9525">
            <a:noFill/>
            <a:miter lim="800000"/>
            <a:headEnd/>
            <a:tailEnd/>
          </a:ln>
          <a:effectLst/>
        </p:spPr>
        <p:txBody>
          <a:bodyPr wrap="square" lIns="79063" tIns="39525" rIns="79063" bIns="39525">
            <a:spAutoFit/>
          </a:bodyPr>
          <a:lstStyle/>
          <a:p>
            <a:pPr eaLnBrk="0" hangingPunct="0">
              <a:lnSpc>
                <a:spcPct val="65000"/>
              </a:lnSpc>
              <a:spcBef>
                <a:spcPct val="50000"/>
              </a:spcBef>
              <a:defRPr/>
            </a:pPr>
            <a:r>
              <a:rPr lang="en-US" sz="434"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953"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3868667"/>
            <a:ext cx="21388388"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3D38DD80-6142-EF42-84F0-D056AE36AFC6}"/>
              </a:ext>
            </a:extLst>
          </p:cNvPr>
          <p:cNvSpPr/>
          <p:nvPr userDrawn="1"/>
        </p:nvSpPr>
        <p:spPr>
          <a:xfrm>
            <a:off x="369886" y="4245113"/>
            <a:ext cx="10158984" cy="25128710"/>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57"/>
          </a:p>
        </p:txBody>
      </p:sp>
      <p:sp>
        <p:nvSpPr>
          <p:cNvPr id="39" name="Rounded Rectangle 38">
            <a:extLst>
              <a:ext uri="{FF2B5EF4-FFF2-40B4-BE49-F238E27FC236}">
                <a16:creationId xmlns:a16="http://schemas.microsoft.com/office/drawing/2014/main" id="{76F6A1D7-8EF4-2045-8032-92EC44FF940D}"/>
              </a:ext>
            </a:extLst>
          </p:cNvPr>
          <p:cNvSpPr/>
          <p:nvPr userDrawn="1"/>
        </p:nvSpPr>
        <p:spPr>
          <a:xfrm>
            <a:off x="10872431" y="4245112"/>
            <a:ext cx="10159484" cy="25128711"/>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57"/>
          </a:p>
        </p:txBody>
      </p:sp>
    </p:spTree>
    <p:extLst>
      <p:ext uri="{BB962C8B-B14F-4D97-AF65-F5344CB8AC3E}">
        <p14:creationId xmlns:p14="http://schemas.microsoft.com/office/powerpoint/2010/main" val="2744046529"/>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3802180" rtl="0" eaLnBrk="1" latinLnBrk="0" hangingPunct="1">
        <a:spcBef>
          <a:spcPct val="0"/>
        </a:spcBef>
        <a:buNone/>
        <a:defRPr sz="7624" kern="1200">
          <a:solidFill>
            <a:schemeClr val="bg1"/>
          </a:solidFill>
          <a:latin typeface="Trebuchet MS" pitchFamily="34" charset="0"/>
          <a:ea typeface="+mj-ea"/>
          <a:cs typeface="+mj-cs"/>
        </a:defRPr>
      </a:lvl1pPr>
    </p:titleStyle>
    <p:bodyStyle>
      <a:lvl1pPr marL="660134" indent="-660134" algn="l" defTabSz="3802180" rtl="0" eaLnBrk="1" latinLnBrk="0" hangingPunct="1">
        <a:spcBef>
          <a:spcPct val="20000"/>
        </a:spcBef>
        <a:buFont typeface="Arial" pitchFamily="34" charset="0"/>
        <a:buChar char="•"/>
        <a:tabLst/>
        <a:defRPr sz="4158" kern="1200">
          <a:solidFill>
            <a:schemeClr val="tx1"/>
          </a:solidFill>
          <a:latin typeface="+mn-lt"/>
          <a:ea typeface="+mn-ea"/>
          <a:cs typeface="+mn-cs"/>
        </a:defRPr>
      </a:lvl1pPr>
      <a:lvl2pPr marL="660134" indent="-660134" algn="l" defTabSz="3802180" rtl="0" eaLnBrk="1" latinLnBrk="0" hangingPunct="1">
        <a:spcBef>
          <a:spcPct val="20000"/>
        </a:spcBef>
        <a:buFont typeface="Arial" pitchFamily="34" charset="0"/>
        <a:buChar char="–"/>
        <a:tabLst/>
        <a:defRPr sz="3465" kern="1200">
          <a:solidFill>
            <a:schemeClr val="tx1"/>
          </a:solidFill>
          <a:latin typeface="+mn-lt"/>
          <a:ea typeface="+mn-ea"/>
          <a:cs typeface="+mn-cs"/>
        </a:defRPr>
      </a:lvl2pPr>
      <a:lvl3pPr marL="660134" indent="-660134" algn="l" defTabSz="3802180" rtl="0" eaLnBrk="1" latinLnBrk="0" hangingPunct="1">
        <a:spcBef>
          <a:spcPct val="20000"/>
        </a:spcBef>
        <a:buFont typeface="Arial" pitchFamily="34" charset="0"/>
        <a:buChar char="•"/>
        <a:tabLst/>
        <a:defRPr sz="2772" kern="1200">
          <a:solidFill>
            <a:schemeClr val="tx1"/>
          </a:solidFill>
          <a:latin typeface="+mn-lt"/>
          <a:ea typeface="+mn-ea"/>
          <a:cs typeface="+mn-cs"/>
        </a:defRPr>
      </a:lvl3pPr>
      <a:lvl4pPr marL="660134" indent="-660134" algn="l" defTabSz="3802180" rtl="0" eaLnBrk="1" latinLnBrk="0" hangingPunct="1">
        <a:spcBef>
          <a:spcPct val="20000"/>
        </a:spcBef>
        <a:buFont typeface="Arial" pitchFamily="34" charset="0"/>
        <a:buChar char="–"/>
        <a:tabLst/>
        <a:defRPr sz="2079" kern="1200">
          <a:solidFill>
            <a:schemeClr val="tx1"/>
          </a:solidFill>
          <a:latin typeface="+mn-lt"/>
          <a:ea typeface="+mn-ea"/>
          <a:cs typeface="+mn-cs"/>
        </a:defRPr>
      </a:lvl4pPr>
      <a:lvl5pPr marL="660134" indent="-660134" algn="l" defTabSz="3802180" rtl="0" eaLnBrk="1" latinLnBrk="0" hangingPunct="1">
        <a:spcBef>
          <a:spcPct val="20000"/>
        </a:spcBef>
        <a:buFont typeface="Arial" pitchFamily="34" charset="0"/>
        <a:buChar char="»"/>
        <a:tabLst/>
        <a:defRPr sz="2079" kern="1200">
          <a:solidFill>
            <a:schemeClr val="tx1"/>
          </a:solidFill>
          <a:latin typeface="+mn-lt"/>
          <a:ea typeface="+mn-ea"/>
          <a:cs typeface="+mn-cs"/>
        </a:defRPr>
      </a:lvl5pPr>
      <a:lvl6pPr marL="10455998" indent="-950546" algn="l" defTabSz="3802180" rtl="0" eaLnBrk="1" latinLnBrk="0" hangingPunct="1">
        <a:spcBef>
          <a:spcPct val="20000"/>
        </a:spcBef>
        <a:buFont typeface="Arial" pitchFamily="34" charset="0"/>
        <a:buChar char="•"/>
        <a:defRPr sz="8317" kern="1200">
          <a:solidFill>
            <a:schemeClr val="tx1"/>
          </a:solidFill>
          <a:latin typeface="+mn-lt"/>
          <a:ea typeface="+mn-ea"/>
          <a:cs typeface="+mn-cs"/>
        </a:defRPr>
      </a:lvl6pPr>
      <a:lvl7pPr marL="12357086" indent="-950546" algn="l" defTabSz="3802180" rtl="0" eaLnBrk="1" latinLnBrk="0" hangingPunct="1">
        <a:spcBef>
          <a:spcPct val="20000"/>
        </a:spcBef>
        <a:buFont typeface="Arial" pitchFamily="34" charset="0"/>
        <a:buChar char="•"/>
        <a:defRPr sz="8317" kern="1200">
          <a:solidFill>
            <a:schemeClr val="tx1"/>
          </a:solidFill>
          <a:latin typeface="+mn-lt"/>
          <a:ea typeface="+mn-ea"/>
          <a:cs typeface="+mn-cs"/>
        </a:defRPr>
      </a:lvl7pPr>
      <a:lvl8pPr marL="14258178" indent="-950546" algn="l" defTabSz="3802180" rtl="0" eaLnBrk="1" latinLnBrk="0" hangingPunct="1">
        <a:spcBef>
          <a:spcPct val="20000"/>
        </a:spcBef>
        <a:buFont typeface="Arial" pitchFamily="34" charset="0"/>
        <a:buChar char="•"/>
        <a:defRPr sz="8317" kern="1200">
          <a:solidFill>
            <a:schemeClr val="tx1"/>
          </a:solidFill>
          <a:latin typeface="+mn-lt"/>
          <a:ea typeface="+mn-ea"/>
          <a:cs typeface="+mn-cs"/>
        </a:defRPr>
      </a:lvl8pPr>
      <a:lvl9pPr marL="16159268" indent="-950546" algn="l" defTabSz="3802180" rtl="0" eaLnBrk="1" latinLnBrk="0" hangingPunct="1">
        <a:spcBef>
          <a:spcPct val="20000"/>
        </a:spcBef>
        <a:buFont typeface="Arial" pitchFamily="34" charset="0"/>
        <a:buChar char="•"/>
        <a:defRPr sz="8317" kern="1200">
          <a:solidFill>
            <a:schemeClr val="tx1"/>
          </a:solidFill>
          <a:latin typeface="+mn-lt"/>
          <a:ea typeface="+mn-ea"/>
          <a:cs typeface="+mn-cs"/>
        </a:defRPr>
      </a:lvl9pPr>
    </p:bodyStyle>
    <p:otherStyle>
      <a:defPPr>
        <a:defRPr lang="en-US"/>
      </a:defPPr>
      <a:lvl1pPr marL="0" algn="l" defTabSz="3802180" rtl="0" eaLnBrk="1" latinLnBrk="0" hangingPunct="1">
        <a:defRPr sz="7450" kern="1200">
          <a:solidFill>
            <a:schemeClr val="tx1"/>
          </a:solidFill>
          <a:latin typeface="+mn-lt"/>
          <a:ea typeface="+mn-ea"/>
          <a:cs typeface="+mn-cs"/>
        </a:defRPr>
      </a:lvl1pPr>
      <a:lvl2pPr marL="1901092" algn="l" defTabSz="3802180" rtl="0" eaLnBrk="1" latinLnBrk="0" hangingPunct="1">
        <a:defRPr sz="7450" kern="1200">
          <a:solidFill>
            <a:schemeClr val="tx1"/>
          </a:solidFill>
          <a:latin typeface="+mn-lt"/>
          <a:ea typeface="+mn-ea"/>
          <a:cs typeface="+mn-cs"/>
        </a:defRPr>
      </a:lvl2pPr>
      <a:lvl3pPr marL="3802180" algn="l" defTabSz="3802180" rtl="0" eaLnBrk="1" latinLnBrk="0" hangingPunct="1">
        <a:defRPr sz="7450" kern="1200">
          <a:solidFill>
            <a:schemeClr val="tx1"/>
          </a:solidFill>
          <a:latin typeface="+mn-lt"/>
          <a:ea typeface="+mn-ea"/>
          <a:cs typeface="+mn-cs"/>
        </a:defRPr>
      </a:lvl3pPr>
      <a:lvl4pPr marL="5703271" algn="l" defTabSz="3802180" rtl="0" eaLnBrk="1" latinLnBrk="0" hangingPunct="1">
        <a:defRPr sz="7450" kern="1200">
          <a:solidFill>
            <a:schemeClr val="tx1"/>
          </a:solidFill>
          <a:latin typeface="+mn-lt"/>
          <a:ea typeface="+mn-ea"/>
          <a:cs typeface="+mn-cs"/>
        </a:defRPr>
      </a:lvl4pPr>
      <a:lvl5pPr marL="7604362" algn="l" defTabSz="3802180" rtl="0" eaLnBrk="1" latinLnBrk="0" hangingPunct="1">
        <a:defRPr sz="7450" kern="1200">
          <a:solidFill>
            <a:schemeClr val="tx1"/>
          </a:solidFill>
          <a:latin typeface="+mn-lt"/>
          <a:ea typeface="+mn-ea"/>
          <a:cs typeface="+mn-cs"/>
        </a:defRPr>
      </a:lvl5pPr>
      <a:lvl6pPr marL="9505452" algn="l" defTabSz="3802180" rtl="0" eaLnBrk="1" latinLnBrk="0" hangingPunct="1">
        <a:defRPr sz="7450" kern="1200">
          <a:solidFill>
            <a:schemeClr val="tx1"/>
          </a:solidFill>
          <a:latin typeface="+mn-lt"/>
          <a:ea typeface="+mn-ea"/>
          <a:cs typeface="+mn-cs"/>
        </a:defRPr>
      </a:lvl6pPr>
      <a:lvl7pPr marL="11406544" algn="l" defTabSz="3802180" rtl="0" eaLnBrk="1" latinLnBrk="0" hangingPunct="1">
        <a:defRPr sz="7450" kern="1200">
          <a:solidFill>
            <a:schemeClr val="tx1"/>
          </a:solidFill>
          <a:latin typeface="+mn-lt"/>
          <a:ea typeface="+mn-ea"/>
          <a:cs typeface="+mn-cs"/>
        </a:defRPr>
      </a:lvl7pPr>
      <a:lvl8pPr marL="13307633" algn="l" defTabSz="3802180" rtl="0" eaLnBrk="1" latinLnBrk="0" hangingPunct="1">
        <a:defRPr sz="7450" kern="1200">
          <a:solidFill>
            <a:schemeClr val="tx1"/>
          </a:solidFill>
          <a:latin typeface="+mn-lt"/>
          <a:ea typeface="+mn-ea"/>
          <a:cs typeface="+mn-cs"/>
        </a:defRPr>
      </a:lvl8pPr>
      <a:lvl9pPr marL="15208724" algn="l" defTabSz="3802180" rtl="0" eaLnBrk="1" latinLnBrk="0" hangingPunct="1">
        <a:defRPr sz="74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17BAD7-4440-454A-B49C-801959907F13}"/>
              </a:ext>
            </a:extLst>
          </p:cNvPr>
          <p:cNvSpPr>
            <a:spLocks noGrp="1"/>
          </p:cNvSpPr>
          <p:nvPr>
            <p:ph type="body" sz="quarter" idx="12"/>
          </p:nvPr>
        </p:nvSpPr>
        <p:spPr>
          <a:xfrm>
            <a:off x="2693194" y="592739"/>
            <a:ext cx="16002000" cy="1446550"/>
          </a:xfrm>
        </p:spPr>
        <p:txBody>
          <a:bodyPr/>
          <a:lstStyle/>
          <a:p>
            <a:r>
              <a:rPr lang="en-US" sz="4400" dirty="0"/>
              <a:t>A thermomechanical cohesive zone formulation describing interface separation in ceramic matrix composites</a:t>
            </a:r>
          </a:p>
        </p:txBody>
      </p:sp>
      <p:sp>
        <p:nvSpPr>
          <p:cNvPr id="3" name="Text Placeholder 2">
            <a:extLst>
              <a:ext uri="{FF2B5EF4-FFF2-40B4-BE49-F238E27FC236}">
                <a16:creationId xmlns:a16="http://schemas.microsoft.com/office/drawing/2014/main" id="{90ACF97B-AB1B-5945-B9D1-356BBAE8EE1E}"/>
              </a:ext>
            </a:extLst>
          </p:cNvPr>
          <p:cNvSpPr>
            <a:spLocks noGrp="1"/>
          </p:cNvSpPr>
          <p:nvPr>
            <p:ph type="body" sz="quarter" idx="11"/>
          </p:nvPr>
        </p:nvSpPr>
        <p:spPr>
          <a:xfrm>
            <a:off x="2693194" y="2475560"/>
            <a:ext cx="16002000" cy="461665"/>
          </a:xfrm>
        </p:spPr>
        <p:txBody>
          <a:bodyPr/>
          <a:lstStyle/>
          <a:p>
            <a:r>
              <a:rPr lang="en-US" sz="2400" dirty="0" err="1"/>
              <a:t>Wiebke</a:t>
            </a:r>
            <a:r>
              <a:rPr lang="en-US" sz="2400" dirty="0"/>
              <a:t> </a:t>
            </a:r>
            <a:r>
              <a:rPr lang="en-US" sz="2400" dirty="0" err="1"/>
              <a:t>Coenen</a:t>
            </a:r>
            <a:r>
              <a:rPr lang="en-US" sz="2400" dirty="0"/>
              <a:t>, </a:t>
            </a:r>
            <a:r>
              <a:rPr lang="en-US" sz="2400" dirty="0" err="1"/>
              <a:t>Espen</a:t>
            </a:r>
            <a:r>
              <a:rPr lang="en-US" sz="2400" dirty="0"/>
              <a:t> </a:t>
            </a:r>
            <a:r>
              <a:rPr lang="en-US" sz="2400" dirty="0" err="1"/>
              <a:t>Torsvik</a:t>
            </a:r>
            <a:r>
              <a:rPr lang="en-US" sz="2400" dirty="0"/>
              <a:t>, Lukas V</a:t>
            </a:r>
            <a:r>
              <a:rPr lang="de-DE" sz="2400" dirty="0" err="1"/>
              <a:t>ögeli</a:t>
            </a:r>
            <a:r>
              <a:rPr lang="de-DE" sz="2400" dirty="0"/>
              <a:t>, Jonathon Hartman</a:t>
            </a:r>
            <a:endParaRPr lang="en-US" sz="2400" dirty="0"/>
          </a:p>
        </p:txBody>
      </p:sp>
      <p:sp>
        <p:nvSpPr>
          <p:cNvPr id="4" name="Text Placeholder 3">
            <a:extLst>
              <a:ext uri="{FF2B5EF4-FFF2-40B4-BE49-F238E27FC236}">
                <a16:creationId xmlns:a16="http://schemas.microsoft.com/office/drawing/2014/main" id="{3392A73D-5AFB-BF41-A768-F1BE2E077B04}"/>
              </a:ext>
            </a:extLst>
          </p:cNvPr>
          <p:cNvSpPr>
            <a:spLocks noGrp="1"/>
          </p:cNvSpPr>
          <p:nvPr>
            <p:ph type="body" sz="quarter" idx="10"/>
          </p:nvPr>
        </p:nvSpPr>
        <p:spPr>
          <a:xfrm>
            <a:off x="2884489" y="2989896"/>
            <a:ext cx="16002000" cy="400110"/>
          </a:xfrm>
        </p:spPr>
        <p:txBody>
          <a:bodyPr/>
          <a:lstStyle/>
          <a:p>
            <a:r>
              <a:rPr lang="de-DE" sz="2000" dirty="0"/>
              <a:t>Institute </a:t>
            </a:r>
            <a:r>
              <a:rPr lang="de-DE" sz="2000" dirty="0" err="1"/>
              <a:t>for</a:t>
            </a:r>
            <a:r>
              <a:rPr lang="de-DE" sz="2000" dirty="0"/>
              <a:t> Applied </a:t>
            </a:r>
            <a:r>
              <a:rPr lang="de-DE" sz="2000" dirty="0" err="1"/>
              <a:t>Mechanics</a:t>
            </a:r>
            <a:r>
              <a:rPr lang="de-DE" sz="2000" dirty="0"/>
              <a:t> (</a:t>
            </a:r>
            <a:r>
              <a:rPr lang="de-DE" sz="2000" dirty="0" err="1"/>
              <a:t>ifam</a:t>
            </a:r>
            <a:r>
              <a:rPr lang="de-DE" sz="2000" dirty="0"/>
              <a:t>) at RWTH Aachen University</a:t>
            </a:r>
            <a:endParaRPr lang="en-US" sz="2000" dirty="0"/>
          </a:p>
        </p:txBody>
      </p:sp>
      <p:sp>
        <p:nvSpPr>
          <p:cNvPr id="5" name="Text Placeholder 4">
            <a:extLst>
              <a:ext uri="{FF2B5EF4-FFF2-40B4-BE49-F238E27FC236}">
                <a16:creationId xmlns:a16="http://schemas.microsoft.com/office/drawing/2014/main" id="{7EB8326D-DA25-9C46-ACD6-403AEEFFE0AD}"/>
              </a:ext>
            </a:extLst>
          </p:cNvPr>
          <p:cNvSpPr>
            <a:spLocks noGrp="1"/>
          </p:cNvSpPr>
          <p:nvPr>
            <p:ph type="body" sz="quarter" idx="15"/>
          </p:nvPr>
        </p:nvSpPr>
        <p:spPr/>
        <p:txBody>
          <a:bodyPr/>
          <a:lstStyle/>
          <a:p>
            <a:r>
              <a:rPr lang="en-US" dirty="0"/>
              <a:t>Introduction</a:t>
            </a:r>
          </a:p>
        </p:txBody>
      </p:sp>
      <p:sp>
        <p:nvSpPr>
          <p:cNvPr id="6" name="Text Placeholder 5">
            <a:extLst>
              <a:ext uri="{FF2B5EF4-FFF2-40B4-BE49-F238E27FC236}">
                <a16:creationId xmlns:a16="http://schemas.microsoft.com/office/drawing/2014/main" id="{C380B20D-6163-0B47-86A7-026491EB3382}"/>
              </a:ext>
            </a:extLst>
          </p:cNvPr>
          <p:cNvSpPr>
            <a:spLocks noGrp="1"/>
          </p:cNvSpPr>
          <p:nvPr>
            <p:ph type="body" sz="quarter" idx="17"/>
          </p:nvPr>
        </p:nvSpPr>
        <p:spPr>
          <a:xfrm>
            <a:off x="368301" y="12480617"/>
            <a:ext cx="10134600" cy="461665"/>
          </a:xfrm>
        </p:spPr>
        <p:txBody>
          <a:bodyPr/>
          <a:lstStyle/>
          <a:p>
            <a:r>
              <a:rPr lang="en-US" dirty="0"/>
              <a:t>Objective</a:t>
            </a:r>
          </a:p>
        </p:txBody>
      </p:sp>
      <p:sp>
        <p:nvSpPr>
          <p:cNvPr id="7" name="Text Placeholder 6">
            <a:extLst>
              <a:ext uri="{FF2B5EF4-FFF2-40B4-BE49-F238E27FC236}">
                <a16:creationId xmlns:a16="http://schemas.microsoft.com/office/drawing/2014/main" id="{DF9842D3-BA9C-3F4C-97F4-ED3C19D4BE53}"/>
              </a:ext>
            </a:extLst>
          </p:cNvPr>
          <p:cNvSpPr>
            <a:spLocks noGrp="1"/>
          </p:cNvSpPr>
          <p:nvPr>
            <p:ph type="body" sz="quarter" idx="18"/>
          </p:nvPr>
        </p:nvSpPr>
        <p:spPr>
          <a:xfrm>
            <a:off x="369891" y="15251950"/>
            <a:ext cx="10134599" cy="461665"/>
          </a:xfrm>
        </p:spPr>
        <p:txBody>
          <a:bodyPr/>
          <a:lstStyle/>
          <a:p>
            <a:r>
              <a:rPr lang="en-US" dirty="0"/>
              <a:t>Methodology</a:t>
            </a:r>
          </a:p>
        </p:txBody>
      </p:sp>
      <p:sp>
        <p:nvSpPr>
          <p:cNvPr id="8" name="Text Placeholder 7">
            <a:extLst>
              <a:ext uri="{FF2B5EF4-FFF2-40B4-BE49-F238E27FC236}">
                <a16:creationId xmlns:a16="http://schemas.microsoft.com/office/drawing/2014/main" id="{5F7EAF54-22B3-9540-8CC5-EE0755947415}"/>
              </a:ext>
            </a:extLst>
          </p:cNvPr>
          <p:cNvSpPr>
            <a:spLocks noGrp="1"/>
          </p:cNvSpPr>
          <p:nvPr>
            <p:ph type="body" sz="quarter" idx="19"/>
          </p:nvPr>
        </p:nvSpPr>
        <p:spPr>
          <a:xfrm>
            <a:off x="10885492" y="10342348"/>
            <a:ext cx="10134599" cy="461665"/>
          </a:xfrm>
        </p:spPr>
        <p:txBody>
          <a:bodyPr/>
          <a:lstStyle/>
          <a:p>
            <a:r>
              <a:rPr lang="en-US" dirty="0"/>
              <a:t>Results</a:t>
            </a:r>
          </a:p>
        </p:txBody>
      </p:sp>
      <p:sp>
        <p:nvSpPr>
          <p:cNvPr id="9" name="Text Placeholder 8">
            <a:extLst>
              <a:ext uri="{FF2B5EF4-FFF2-40B4-BE49-F238E27FC236}">
                <a16:creationId xmlns:a16="http://schemas.microsoft.com/office/drawing/2014/main" id="{4ECEA69A-D282-8246-ADBB-782821B520DC}"/>
              </a:ext>
            </a:extLst>
          </p:cNvPr>
          <p:cNvSpPr>
            <a:spLocks noGrp="1"/>
          </p:cNvSpPr>
          <p:nvPr>
            <p:ph type="body" sz="quarter" idx="20"/>
          </p:nvPr>
        </p:nvSpPr>
        <p:spPr>
          <a:xfrm>
            <a:off x="10885494" y="21279618"/>
            <a:ext cx="10134599" cy="461665"/>
          </a:xfrm>
        </p:spPr>
        <p:txBody>
          <a:bodyPr/>
          <a:lstStyle/>
          <a:p>
            <a:r>
              <a:rPr lang="en-US" dirty="0"/>
              <a:t>Conclusion</a:t>
            </a:r>
          </a:p>
        </p:txBody>
      </p:sp>
      <p:sp>
        <p:nvSpPr>
          <p:cNvPr id="10" name="Text Placeholder 9">
            <a:extLst>
              <a:ext uri="{FF2B5EF4-FFF2-40B4-BE49-F238E27FC236}">
                <a16:creationId xmlns:a16="http://schemas.microsoft.com/office/drawing/2014/main" id="{0F7AC893-0561-D34C-B844-B571C243ED11}"/>
              </a:ext>
            </a:extLst>
          </p:cNvPr>
          <p:cNvSpPr>
            <a:spLocks noGrp="1"/>
          </p:cNvSpPr>
          <p:nvPr>
            <p:ph type="body" sz="quarter" idx="21"/>
          </p:nvPr>
        </p:nvSpPr>
        <p:spPr>
          <a:xfrm>
            <a:off x="10885494" y="27471785"/>
            <a:ext cx="10134599" cy="461665"/>
          </a:xfrm>
        </p:spPr>
        <p:txBody>
          <a:bodyPr/>
          <a:lstStyle/>
          <a:p>
            <a:r>
              <a:rPr lang="en-US" dirty="0"/>
              <a:t>References</a:t>
            </a:r>
          </a:p>
        </p:txBody>
      </p:sp>
      <p:sp>
        <p:nvSpPr>
          <p:cNvPr id="11" name="Text Placeholder 10">
            <a:extLst>
              <a:ext uri="{FF2B5EF4-FFF2-40B4-BE49-F238E27FC236}">
                <a16:creationId xmlns:a16="http://schemas.microsoft.com/office/drawing/2014/main" id="{601FBED6-BF81-D747-9068-2ED11B25404B}"/>
              </a:ext>
            </a:extLst>
          </p:cNvPr>
          <p:cNvSpPr>
            <a:spLocks noGrp="1"/>
          </p:cNvSpPr>
          <p:nvPr>
            <p:ph type="body" sz="quarter" idx="29"/>
          </p:nvPr>
        </p:nvSpPr>
        <p:spPr>
          <a:xfrm>
            <a:off x="10885490" y="4614255"/>
            <a:ext cx="10134597" cy="614322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1600" dirty="0"/>
              <a:t>Fig. 1 - Separation of two bodies at a cohesive region with traction, heat flux, and gap vectors.</a:t>
            </a:r>
          </a:p>
        </p:txBody>
      </p:sp>
      <p:sp>
        <p:nvSpPr>
          <p:cNvPr id="13" name="Text Placeholder 12">
            <a:extLst>
              <a:ext uri="{FF2B5EF4-FFF2-40B4-BE49-F238E27FC236}">
                <a16:creationId xmlns:a16="http://schemas.microsoft.com/office/drawing/2014/main" id="{2FCC7D63-1E89-0947-BBFA-81F1547190BF}"/>
              </a:ext>
            </a:extLst>
          </p:cNvPr>
          <p:cNvSpPr>
            <a:spLocks noGrp="1"/>
          </p:cNvSpPr>
          <p:nvPr>
            <p:ph type="body" sz="quarter" idx="30"/>
          </p:nvPr>
        </p:nvSpPr>
        <p:spPr>
          <a:xfrm>
            <a:off x="10885489" y="27694237"/>
            <a:ext cx="10134597" cy="2336024"/>
          </a:xfrm>
        </p:spPr>
        <p:txBody>
          <a:bodyPr/>
          <a:lstStyle/>
          <a:p>
            <a:r>
              <a:rPr lang="en-US" sz="1050" dirty="0"/>
              <a:t>[1]  S. Rezaei, S. Wulfinghoff, and S. Reese. Prediction of fracture and damage in micro/nano coating systems using cohesive zone elements. International Journal of Solids and Structures, 121:62–74, 2017.</a:t>
            </a:r>
          </a:p>
          <a:p>
            <a:r>
              <a:rPr lang="en-US" sz="1050" dirty="0"/>
              <a:t>[2]  K. Park and G. H. Paulino. Cohesive zone models: A critical review of traction-separation relationships across fracture surfaces. Applied Mechanics Reviews, 64(6), 2011.</a:t>
            </a:r>
          </a:p>
          <a:p>
            <a:r>
              <a:rPr lang="en-US" sz="1050" dirty="0"/>
              <a:t>[3]  R. S. Kumar, M. Mordasky, and G. Ojard. Delamination fracture in ceramic matrix composites: From coupons to components. Turbomachinery Technical Conference and Exposition GT2018, 2018.</a:t>
            </a:r>
          </a:p>
          <a:p>
            <a:r>
              <a:rPr lang="en-US" sz="1050" dirty="0"/>
              <a:t>[4]  T. Wu and P. Wriggers. Multiscale diffusion-thermal-mechanical cohesive zone model for concrete. Computational Mechanics, 55(5):999–1016, 2015.</a:t>
            </a:r>
          </a:p>
          <a:p>
            <a:endParaRPr lang="en-US" dirty="0"/>
          </a:p>
        </p:txBody>
      </p:sp>
      <p:sp>
        <p:nvSpPr>
          <p:cNvPr id="14" name="Text Placeholder 13">
            <a:extLst>
              <a:ext uri="{FF2B5EF4-FFF2-40B4-BE49-F238E27FC236}">
                <a16:creationId xmlns:a16="http://schemas.microsoft.com/office/drawing/2014/main" id="{0F3A5AAE-86D5-1A4C-8AFE-D7E940DF7279}"/>
              </a:ext>
            </a:extLst>
          </p:cNvPr>
          <p:cNvSpPr>
            <a:spLocks noGrp="1"/>
          </p:cNvSpPr>
          <p:nvPr>
            <p:ph type="body" sz="quarter" idx="31"/>
          </p:nvPr>
        </p:nvSpPr>
        <p:spPr>
          <a:xfrm>
            <a:off x="10808928" y="21355783"/>
            <a:ext cx="10134597" cy="6647974"/>
          </a:xfrm>
        </p:spPr>
        <p:txBody>
          <a:bodyPr/>
          <a:lstStyle/>
          <a:p>
            <a:pPr algn="just"/>
            <a:r>
              <a:rPr lang="en-US" dirty="0"/>
              <a:t>The aim of this work is to expand an existing cohesive zone formulation as proposed by [1], taking the material behavior of CMCs at varying temperatures into account, to include conduction and thermo-mechanical coupling. Conduction is included in the formulation by expanding the traction vector with a heat flux for the cohesive zone and expanding the gap vector to include a thermal gap, or the temperature gradient from one side of the cohesive zone to the other. The heat flux is defined with respect to the new thermal gap and the interfacial thermal conduction coefficient. The thermo-mechanical coupling is needed to couple not only the mechanical part with the temperature, but also the thermal part with the mechanics. To achieve this, a material stiffness softening term is added to the mechanical part. This softening term reduces the material stiffness based on the temperature at the mid-plane of the cohesive zone and the experimentally defined variable cc of the interface. The heat flux is then expanded with a damage parameter, reducing the thermal conduction coefficient of the interface with increasing damage.</a:t>
            </a:r>
          </a:p>
          <a:p>
            <a:pPr algn="just"/>
            <a:r>
              <a:rPr lang="en-US" dirty="0"/>
              <a:t>Possible further research could include the accurate characterization of material parameters for the interface through physical tests, temperature dependence of other material parameters, and the addition of fiber bridging, another important thermal phenomenon of CMCs.</a:t>
            </a:r>
          </a:p>
        </p:txBody>
      </p:sp>
      <mc:AlternateContent xmlns:mc="http://schemas.openxmlformats.org/markup-compatibility/2006">
        <mc:Choice xmlns:a14="http://schemas.microsoft.com/office/drawing/2010/main" Requires="a14">
          <p:sp>
            <p:nvSpPr>
              <p:cNvPr id="15" name="Text Placeholder 14">
                <a:extLst>
                  <a:ext uri="{FF2B5EF4-FFF2-40B4-BE49-F238E27FC236}">
                    <a16:creationId xmlns:a16="http://schemas.microsoft.com/office/drawing/2014/main" id="{84BA8E32-9654-E747-ABAB-50D57322F19F}"/>
                  </a:ext>
                </a:extLst>
              </p:cNvPr>
              <p:cNvSpPr>
                <a:spLocks noGrp="1"/>
              </p:cNvSpPr>
              <p:nvPr>
                <p:ph type="body" sz="quarter" idx="32"/>
              </p:nvPr>
            </p:nvSpPr>
            <p:spPr>
              <a:xfrm>
                <a:off x="10885494" y="10572402"/>
                <a:ext cx="10134597" cy="3816429"/>
              </a:xfrm>
            </p:spPr>
            <p:txBody>
              <a:bodyPr/>
              <a:lstStyle/>
              <a:p>
                <a:pPr algn="just"/>
                <a:r>
                  <a:rPr lang="en-US" dirty="0"/>
                  <a:t>In order to demonstrate the effects of the new formulation, a double-cantilever beam as shown in Fig. 3 is used. Conduction is shown by a simulation with a constant temperature of </a:t>
                </a:r>
                <a14:m>
                  <m:oMath xmlns:m="http://schemas.openxmlformats.org/officeDocument/2006/math">
                    <m:r>
                      <a:rPr lang="en-US" i="1" dirty="0"/>
                      <m:t>0° </m:t>
                    </m:r>
                    <m:r>
                      <a:rPr lang="en-US" i="1" dirty="0"/>
                      <m:t>𝐶</m:t>
                    </m:r>
                  </m:oMath>
                </a14:m>
                <a:r>
                  <a:rPr lang="en-US" dirty="0"/>
                  <a:t> along the lower edge of the beam and a constant temperature on the upper edge of the beam seen in Fig. 4. To display the thermo-mechanical coupling of the mechanical part, the beam is pulled apart with a given displacement at varying temperatures and the resulting force is measured. For this, a constant temperature along the entire beam is brought on and then the beam is pulled apart at the bottom-right and upper-right corners linearly over time. The separation will stay constant; however, the temperature of the beam will be varied for each test as seen in Fig. 5. Material parameters are given in Tab. 1.</a:t>
                </a:r>
              </a:p>
            </p:txBody>
          </p:sp>
        </mc:Choice>
        <mc:Fallback>
          <p:sp>
            <p:nvSpPr>
              <p:cNvPr id="15" name="Text Placeholder 14">
                <a:extLst>
                  <a:ext uri="{FF2B5EF4-FFF2-40B4-BE49-F238E27FC236}">
                    <a16:creationId xmlns:a16="http://schemas.microsoft.com/office/drawing/2014/main" id="{84BA8E32-9654-E747-ABAB-50D57322F19F}"/>
                  </a:ext>
                </a:extLst>
              </p:cNvPr>
              <p:cNvSpPr>
                <a:spLocks noGrp="1" noRot="1" noChangeAspect="1" noMove="1" noResize="1" noEditPoints="1" noAdjustHandles="1" noChangeArrowheads="1" noChangeShapeType="1" noTextEdit="1"/>
              </p:cNvSpPr>
              <p:nvPr>
                <p:ph type="body" sz="quarter" idx="32"/>
              </p:nvPr>
            </p:nvSpPr>
            <p:spPr>
              <a:xfrm>
                <a:off x="10885494" y="10572402"/>
                <a:ext cx="10134597" cy="3816429"/>
              </a:xfrm>
              <a:blipFill>
                <a:blip r:embed="rId2"/>
                <a:stretch>
                  <a:fillRect/>
                </a:stretch>
              </a:blipFill>
            </p:spPr>
            <p:txBody>
              <a:bodyPr/>
              <a:lstStyle/>
              <a:p>
                <a:r>
                  <a:rPr lang="en-US">
                    <a:noFill/>
                  </a:rPr>
                  <a:t> </a:t>
                </a:r>
              </a:p>
            </p:txBody>
          </p:sp>
        </mc:Fallback>
      </mc:AlternateContent>
      <p:sp>
        <p:nvSpPr>
          <p:cNvPr id="16" name="Text Placeholder 15">
            <a:extLst>
              <a:ext uri="{FF2B5EF4-FFF2-40B4-BE49-F238E27FC236}">
                <a16:creationId xmlns:a16="http://schemas.microsoft.com/office/drawing/2014/main" id="{B952024D-3BD8-064B-875B-856316B7D53D}"/>
              </a:ext>
            </a:extLst>
          </p:cNvPr>
          <p:cNvSpPr>
            <a:spLocks noGrp="1"/>
          </p:cNvSpPr>
          <p:nvPr>
            <p:ph type="body" sz="quarter" idx="33"/>
          </p:nvPr>
        </p:nvSpPr>
        <p:spPr>
          <a:xfrm>
            <a:off x="368310" y="12922391"/>
            <a:ext cx="10134597" cy="2585323"/>
          </a:xfrm>
        </p:spPr>
        <p:txBody>
          <a:bodyPr/>
          <a:lstStyle/>
          <a:p>
            <a:pPr algn="just"/>
            <a:r>
              <a:rPr lang="en-US" dirty="0"/>
              <a:t>A cohesive zone formulation for numerical modeling is expanded upon to include thermal phenomena of ceramic matrix composites (CMCs). To begin, an expanded cohesive zone formulation is described, and that formulation is then thermo-mechanically coupled to account for thermal behavior of CMCs. The formulation is then tested to evaluate its mechanical viability and an outlook to possible future research is given.</a:t>
            </a:r>
          </a:p>
        </p:txBody>
      </p:sp>
      <mc:AlternateContent xmlns:mc="http://schemas.openxmlformats.org/markup-compatibility/2006">
        <mc:Choice xmlns:a14="http://schemas.microsoft.com/office/drawing/2010/main" Requires="a14">
          <p:sp>
            <p:nvSpPr>
              <p:cNvPr id="17" name="Text Placeholder 16">
                <a:extLst>
                  <a:ext uri="{FF2B5EF4-FFF2-40B4-BE49-F238E27FC236}">
                    <a16:creationId xmlns:a16="http://schemas.microsoft.com/office/drawing/2014/main" id="{E07E862B-6710-014E-99BB-D060EF7D2853}"/>
                  </a:ext>
                </a:extLst>
              </p:cNvPr>
              <p:cNvSpPr>
                <a:spLocks noGrp="1"/>
              </p:cNvSpPr>
              <p:nvPr>
                <p:ph type="body" sz="quarter" idx="34"/>
              </p:nvPr>
            </p:nvSpPr>
            <p:spPr>
              <a:xfrm>
                <a:off x="369891" y="15811866"/>
                <a:ext cx="10134597" cy="13200345"/>
              </a:xfrm>
            </p:spPr>
            <p:txBody>
              <a:bodyPr/>
              <a:lstStyle/>
              <a:p>
                <a:pPr algn="just"/>
                <a:r>
                  <a:rPr lang="en-US" dirty="0"/>
                  <a:t>Cohesive zones are elements used in the finite element method to describe the separation of two bodies from one another. Two 2-D bodies, </a:t>
                </a:r>
                <a14:m>
                  <m:oMath xmlns:m="http://schemas.openxmlformats.org/officeDocument/2006/math">
                    <m:sSub>
                      <m:sSubPr>
                        <m:ctrlPr>
                          <a:rPr lang="en-US" i="1" dirty="0"/>
                        </m:ctrlPr>
                      </m:sSubPr>
                      <m:e>
                        <m:r>
                          <m:rPr>
                            <m:sty m:val="p"/>
                          </m:rPr>
                          <a:rPr lang="en-US" dirty="0"/>
                          <m:t>Ω</m:t>
                        </m:r>
                      </m:e>
                      <m:sub>
                        <m:r>
                          <a:rPr lang="en-US" i="1" dirty="0"/>
                          <m:t>+</m:t>
                        </m:r>
                      </m:sub>
                    </m:sSub>
                  </m:oMath>
                </a14:m>
                <a:r>
                  <a:rPr lang="en-US" dirty="0"/>
                  <a:t> and </a:t>
                </a:r>
                <a14:m>
                  <m:oMath xmlns:m="http://schemas.openxmlformats.org/officeDocument/2006/math">
                    <m:sSub>
                      <m:sSubPr>
                        <m:ctrlPr>
                          <a:rPr lang="en-US" i="1" dirty="0"/>
                        </m:ctrlPr>
                      </m:sSubPr>
                      <m:e>
                        <m:r>
                          <m:rPr>
                            <m:sty m:val="p"/>
                          </m:rPr>
                          <a:rPr lang="en-US" dirty="0"/>
                          <m:t>Ω</m:t>
                        </m:r>
                      </m:e>
                      <m:sub>
                        <m:r>
                          <a:rPr lang="en-US" i="1" dirty="0"/>
                          <m:t>−</m:t>
                        </m:r>
                      </m:sub>
                    </m:sSub>
                  </m:oMath>
                </a14:m>
                <a:r>
                  <a:rPr lang="en-US" dirty="0"/>
                  <a:t>, are connected along a shared boundary by cohesive zone elements. As the bodies are pulled apart, a gap g forms, which consists of the gap in shear direction </a:t>
                </a:r>
                <a14:m>
                  <m:oMath xmlns:m="http://schemas.openxmlformats.org/officeDocument/2006/math">
                    <m:sSub>
                      <m:sSubPr>
                        <m:ctrlPr>
                          <a:rPr lang="en-US" i="1" dirty="0"/>
                        </m:ctrlPr>
                      </m:sSubPr>
                      <m:e>
                        <m:r>
                          <a:rPr lang="en-US" b="1" i="1" dirty="0"/>
                          <m:t>𝒈</m:t>
                        </m:r>
                      </m:e>
                      <m:sub>
                        <m:r>
                          <a:rPr lang="en-US" b="1" i="1" dirty="0"/>
                          <m:t>𝒔</m:t>
                        </m:r>
                      </m:sub>
                    </m:sSub>
                  </m:oMath>
                </a14:m>
                <a:r>
                  <a:rPr lang="en-US" dirty="0"/>
                  <a:t> and the gap in normal direction </a:t>
                </a:r>
                <a14:m>
                  <m:oMath xmlns:m="http://schemas.openxmlformats.org/officeDocument/2006/math">
                    <m:sSub>
                      <m:sSubPr>
                        <m:ctrlPr>
                          <a:rPr lang="en-US" i="1" dirty="0"/>
                        </m:ctrlPr>
                      </m:sSubPr>
                      <m:e>
                        <m:r>
                          <a:rPr lang="en-US" b="1" i="1" dirty="0"/>
                          <m:t>𝒈</m:t>
                        </m:r>
                      </m:e>
                      <m:sub>
                        <m:r>
                          <a:rPr lang="en-US" b="1" i="1" dirty="0"/>
                          <m:t>𝒏</m:t>
                        </m:r>
                      </m:sub>
                    </m:sSub>
                  </m:oMath>
                </a14:m>
                <a:r>
                  <a:rPr lang="en-US" dirty="0"/>
                  <a:t>. Similarly, the traction vector at the shared boundary </a:t>
                </a:r>
                <a14:m>
                  <m:oMath xmlns:m="http://schemas.openxmlformats.org/officeDocument/2006/math">
                    <m:r>
                      <a:rPr lang="en-US" b="1" i="1" dirty="0"/>
                      <m:t>𝒕</m:t>
                    </m:r>
                  </m:oMath>
                </a14:m>
                <a:r>
                  <a:rPr lang="en-US" dirty="0"/>
                  <a:t> is broken down into shear traction </a:t>
                </a:r>
                <a14:m>
                  <m:oMath xmlns:m="http://schemas.openxmlformats.org/officeDocument/2006/math">
                    <m:sSub>
                      <m:sSubPr>
                        <m:ctrlPr>
                          <a:rPr lang="en-US" i="1" dirty="0"/>
                        </m:ctrlPr>
                      </m:sSubPr>
                      <m:e>
                        <m:r>
                          <a:rPr lang="en-US" i="1" dirty="0"/>
                          <m:t>𝑡</m:t>
                        </m:r>
                      </m:e>
                      <m:sub>
                        <m:r>
                          <a:rPr lang="en-US" i="1" dirty="0"/>
                          <m:t>𝑠</m:t>
                        </m:r>
                      </m:sub>
                    </m:sSub>
                  </m:oMath>
                </a14:m>
                <a:r>
                  <a:rPr lang="en-US" dirty="0"/>
                  <a:t> and normal traction </a:t>
                </a:r>
                <a14:m>
                  <m:oMath xmlns:m="http://schemas.openxmlformats.org/officeDocument/2006/math">
                    <m:sSub>
                      <m:sSubPr>
                        <m:ctrlPr>
                          <a:rPr lang="en-US" i="1" dirty="0"/>
                        </m:ctrlPr>
                      </m:sSubPr>
                      <m:e>
                        <m:r>
                          <a:rPr lang="en-US" i="1" dirty="0"/>
                          <m:t>𝑡</m:t>
                        </m:r>
                      </m:e>
                      <m:sub>
                        <m:r>
                          <a:rPr lang="en-US" i="1" dirty="0"/>
                          <m:t>𝑛</m:t>
                        </m:r>
                      </m:sub>
                    </m:sSub>
                  </m:oMath>
                </a14:m>
                <a:r>
                  <a:rPr lang="en-US" dirty="0"/>
                  <a:t>  (Fig. 1). The free energy per unit area in the cohesive region is defined as</a:t>
                </a:r>
              </a:p>
              <a:p>
                <a:pPr algn="just"/>
                <a:endParaRPr lang="en-US" dirty="0"/>
              </a:p>
              <a:p>
                <a:pPr algn="just"/>
                <a:endParaRPr lang="en-US" dirty="0"/>
              </a:p>
              <a:p>
                <a:pPr algn="just"/>
                <a:endParaRPr lang="en-US" dirty="0"/>
              </a:p>
              <a:p>
                <a:pPr algn="just"/>
                <a:r>
                  <a:rPr lang="en-US" dirty="0"/>
                  <a:t>The stiffness of the material before any damage takes place, </a:t>
                </a:r>
                <a14:m>
                  <m:oMath xmlns:m="http://schemas.openxmlformats.org/officeDocument/2006/math">
                    <m:sSub>
                      <m:sSubPr>
                        <m:ctrlPr>
                          <a:rPr lang="en-US" i="1" dirty="0"/>
                        </m:ctrlPr>
                      </m:sSubPr>
                      <m:e>
                        <m:r>
                          <a:rPr lang="en-US" i="1" dirty="0"/>
                          <m:t>𝑘</m:t>
                        </m:r>
                      </m:e>
                      <m:sub>
                        <m:r>
                          <a:rPr lang="en-US" i="1" dirty="0"/>
                          <m:t>0</m:t>
                        </m:r>
                      </m:sub>
                    </m:sSub>
                  </m:oMath>
                </a14:m>
                <a:r>
                  <a:rPr lang="en-US" dirty="0"/>
                  <a:t> and the penalty stiffness </a:t>
                </a:r>
                <a14:m>
                  <m:oMath xmlns:m="http://schemas.openxmlformats.org/officeDocument/2006/math">
                    <m:sSub>
                      <m:sSubPr>
                        <m:ctrlPr>
                          <a:rPr lang="en-US" i="1" dirty="0"/>
                        </m:ctrlPr>
                      </m:sSubPr>
                      <m:e>
                        <m:r>
                          <a:rPr lang="en-US" i="1" dirty="0"/>
                          <m:t>𝑘</m:t>
                        </m:r>
                      </m:e>
                      <m:sub>
                        <m:r>
                          <a:rPr lang="en-US" i="1" dirty="0"/>
                          <m:t>𝑝</m:t>
                        </m:r>
                      </m:sub>
                    </m:sSub>
                  </m:oMath>
                </a14:m>
                <a:r>
                  <a:rPr lang="en-US" dirty="0"/>
                  <a:t> are constant parameters, whereas the scalar damage parameter </a:t>
                </a:r>
                <a14:m>
                  <m:oMath xmlns:m="http://schemas.openxmlformats.org/officeDocument/2006/math">
                    <m:r>
                      <a:rPr lang="en-US" i="1" dirty="0"/>
                      <m:t>𝑑</m:t>
                    </m:r>
                  </m:oMath>
                </a14:m>
                <a:r>
                  <a:rPr lang="en-US" dirty="0"/>
                  <a:t> and the effective separation </a:t>
                </a:r>
                <a14:m>
                  <m:oMath xmlns:m="http://schemas.openxmlformats.org/officeDocument/2006/math">
                    <m:r>
                      <a:rPr lang="en-US" i="1" dirty="0"/>
                      <m:t>𝜆</m:t>
                    </m:r>
                  </m:oMath>
                </a14:m>
                <a:r>
                  <a:rPr lang="en-US" dirty="0"/>
                  <a:t> are variable depending on the progress of the damage in the cohesive zone. As in [1] this work will assume a quadratic approach for the free energy function. An overview of alternative approaches for potential energy can be found in [2].</a:t>
                </a:r>
              </a:p>
              <a:p>
                <a:pPr algn="just"/>
                <a:r>
                  <a:rPr lang="en-US" dirty="0"/>
                  <a:t>A Traction-Separation Law (TSL) is used in order to determine the separation, and damage, in a specific element based on a given traction. For this work, a bi-linear TSL will be considered (Fig. 2) due to its advantages in modeling the damage in CMCs [3]. The separation at maximum strength </a:t>
                </a:r>
                <a14:m>
                  <m:oMath xmlns:m="http://schemas.openxmlformats.org/officeDocument/2006/math">
                    <m:sSub>
                      <m:sSubPr>
                        <m:ctrlPr>
                          <a:rPr lang="en-US" i="1" dirty="0"/>
                        </m:ctrlPr>
                      </m:sSubPr>
                      <m:e>
                        <m:r>
                          <a:rPr lang="en-US" i="1" dirty="0"/>
                          <m:t>𝑡</m:t>
                        </m:r>
                      </m:e>
                      <m:sub>
                        <m:r>
                          <a:rPr lang="en-US" i="1" dirty="0"/>
                          <m:t>0</m:t>
                        </m:r>
                      </m:sub>
                    </m:sSub>
                  </m:oMath>
                </a14:m>
                <a:r>
                  <a:rPr lang="en-US" dirty="0"/>
                  <a:t> is identified as </a:t>
                </a:r>
                <a14:m>
                  <m:oMath xmlns:m="http://schemas.openxmlformats.org/officeDocument/2006/math">
                    <m:sSub>
                      <m:sSubPr>
                        <m:ctrlPr>
                          <a:rPr lang="en-US" i="1" dirty="0"/>
                        </m:ctrlPr>
                      </m:sSubPr>
                      <m:e>
                        <m:r>
                          <a:rPr lang="en-US" i="1" dirty="0"/>
                          <m:t>𝜆</m:t>
                        </m:r>
                      </m:e>
                      <m:sub>
                        <m:r>
                          <a:rPr lang="en-US" i="1" dirty="0"/>
                          <m:t>0</m:t>
                        </m:r>
                      </m:sub>
                    </m:sSub>
                  </m:oMath>
                </a14:m>
                <a:r>
                  <a:rPr lang="en-US" dirty="0"/>
                  <a:t>. </a:t>
                </a:r>
              </a:p>
              <a:p>
                <a:pPr algn="just"/>
                <a:r>
                  <a:rPr lang="en-US" dirty="0"/>
                  <a:t>The contribution of the cohesive zone to the weak form of equilibrium can be found in [4]. Similarly, the discretization of the cohesive zone formulation for the finite element method is defined in [1]. In order to expand the equilibrium to include conduction, a heat flux in the cohesive zone is introduced as</a:t>
                </a:r>
              </a:p>
              <a:p>
                <a:pPr algn="just"/>
                <a:endParaRPr lang="en-US" dirty="0"/>
              </a:p>
              <a:p>
                <a:pPr algn="just"/>
                <a:endParaRPr lang="en-US" dirty="0"/>
              </a:p>
              <a:p>
                <a:pPr algn="just"/>
                <a:endParaRPr lang="en-US" dirty="0"/>
              </a:p>
              <a:p>
                <a:pPr algn="just"/>
                <a:r>
                  <a:rPr lang="en-US" dirty="0"/>
                  <a:t>The material thermal conduction coefficient </a:t>
                </a:r>
                <a14:m>
                  <m:oMath xmlns:m="http://schemas.openxmlformats.org/officeDocument/2006/math">
                    <m:sSub>
                      <m:sSubPr>
                        <m:ctrlPr>
                          <a:rPr lang="en-US" i="1" dirty="0"/>
                        </m:ctrlPr>
                      </m:sSubPr>
                      <m:e>
                        <m:r>
                          <a:rPr lang="en-US" i="1" dirty="0"/>
                          <m:t>𝑘</m:t>
                        </m:r>
                      </m:e>
                      <m:sub>
                        <m:r>
                          <a:rPr lang="en-US" i="1" dirty="0"/>
                          <m:t>𝑐</m:t>
                        </m:r>
                      </m:sub>
                    </m:sSub>
                  </m:oMath>
                </a14:m>
                <a:r>
                  <a:rPr lang="en-US" dirty="0"/>
                  <a:t> and the thermal conduction coefficient of air </a:t>
                </a:r>
                <a14:m>
                  <m:oMath xmlns:m="http://schemas.openxmlformats.org/officeDocument/2006/math">
                    <m:sSub>
                      <m:sSubPr>
                        <m:ctrlPr>
                          <a:rPr lang="en-US" i="1" dirty="0"/>
                        </m:ctrlPr>
                      </m:sSubPr>
                      <m:e>
                        <m:r>
                          <a:rPr lang="en-US" i="1" dirty="0"/>
                          <m:t>𝑘</m:t>
                        </m:r>
                      </m:e>
                      <m:sub>
                        <m:r>
                          <a:rPr lang="en-US" i="1" dirty="0"/>
                          <m:t>𝑎</m:t>
                        </m:r>
                      </m:sub>
                    </m:sSub>
                  </m:oMath>
                </a14:m>
                <a:r>
                  <a:rPr lang="en-US" dirty="0"/>
                  <a:t> are multiplied by the thermal gap for the heat flux, which is assumed to be solely normal to the interface. The thermal conduction coefficient is considered because of the porous structure of the material and the air pores which develop in the gap [4]. Additionally, </a:t>
                </a:r>
                <a14:m>
                  <m:oMath xmlns:m="http://schemas.openxmlformats.org/officeDocument/2006/math">
                    <m:sSub>
                      <m:sSubPr>
                        <m:ctrlPr>
                          <a:rPr lang="en-US" i="1" dirty="0"/>
                        </m:ctrlPr>
                      </m:sSubPr>
                      <m:e>
                        <m:r>
                          <a:rPr lang="en-US" i="1" dirty="0"/>
                          <m:t>𝑔</m:t>
                        </m:r>
                      </m:e>
                      <m:sub>
                        <m:r>
                          <a:rPr lang="en-US" i="1" dirty="0"/>
                          <m:t>𝜃</m:t>
                        </m:r>
                      </m:sub>
                    </m:sSub>
                  </m:oMath>
                </a14:m>
                <a:r>
                  <a:rPr lang="en-US" dirty="0"/>
                  <a:t> is defined as the temperature jump across the gap from one side of the interface to the other. Ideally, the thermal conduction coefficient of the interface is the same as the coefficient for the fiber and matrix. This will result in perfect conduction in an undamaged state.</a:t>
                </a:r>
              </a:p>
              <a:p>
                <a:pPr algn="just"/>
                <a:r>
                  <a:rPr lang="en-US" dirty="0"/>
                  <a:t>To account for thermo-mechanical coupling, the mechanical part of the free energy equation is expanded, and a new traction is derived as follows</a:t>
                </a:r>
              </a:p>
              <a:p>
                <a:pPr algn="just"/>
                <a:endParaRPr lang="en-US" dirty="0"/>
              </a:p>
            </p:txBody>
          </p:sp>
        </mc:Choice>
        <mc:Fallback>
          <p:sp>
            <p:nvSpPr>
              <p:cNvPr id="17" name="Text Placeholder 16">
                <a:extLst>
                  <a:ext uri="{FF2B5EF4-FFF2-40B4-BE49-F238E27FC236}">
                    <a16:creationId xmlns:a16="http://schemas.microsoft.com/office/drawing/2014/main" id="{E07E862B-6710-014E-99BB-D060EF7D2853}"/>
                  </a:ext>
                </a:extLst>
              </p:cNvPr>
              <p:cNvSpPr>
                <a:spLocks noGrp="1" noRot="1" noChangeAspect="1" noMove="1" noResize="1" noEditPoints="1" noAdjustHandles="1" noChangeArrowheads="1" noChangeShapeType="1" noTextEdit="1"/>
              </p:cNvSpPr>
              <p:nvPr>
                <p:ph type="body" sz="quarter" idx="34"/>
              </p:nvPr>
            </p:nvSpPr>
            <p:spPr>
              <a:xfrm>
                <a:off x="369891" y="15811866"/>
                <a:ext cx="10134597" cy="13200345"/>
              </a:xfrm>
              <a:blipFill>
                <a:blip r:embed="rId3"/>
                <a:stretch>
                  <a:fillRect/>
                </a:stretch>
              </a:blipFill>
            </p:spPr>
            <p:txBody>
              <a:bodyPr/>
              <a:lstStyle/>
              <a:p>
                <a:r>
                  <a:rPr lang="en-US">
                    <a:noFill/>
                  </a:rPr>
                  <a:t> </a:t>
                </a:r>
              </a:p>
            </p:txBody>
          </p:sp>
        </mc:Fallback>
      </mc:AlternateContent>
      <p:sp>
        <p:nvSpPr>
          <p:cNvPr id="18" name="Text Placeholder 17">
            <a:extLst>
              <a:ext uri="{FF2B5EF4-FFF2-40B4-BE49-F238E27FC236}">
                <a16:creationId xmlns:a16="http://schemas.microsoft.com/office/drawing/2014/main" id="{8EC598F4-E1EC-C245-8C62-DB50DBBDCE95}"/>
              </a:ext>
            </a:extLst>
          </p:cNvPr>
          <p:cNvSpPr>
            <a:spLocks noGrp="1"/>
          </p:cNvSpPr>
          <p:nvPr>
            <p:ph type="body" sz="quarter" idx="35"/>
          </p:nvPr>
        </p:nvSpPr>
        <p:spPr>
          <a:xfrm>
            <a:off x="369891" y="5123728"/>
            <a:ext cx="10134597" cy="7632859"/>
          </a:xfrm>
        </p:spPr>
        <p:txBody>
          <a:bodyPr/>
          <a:lstStyle/>
          <a:p>
            <a:pPr algn="just"/>
            <a:r>
              <a:rPr lang="en-US" dirty="0"/>
              <a:t>Research and development in aerospace engineering has had a significant focus on developing new materials to increase the lifetime, load-bearing capacity, and economic viability of aerospace vehicles. Materials in the engines of aerospace machines must be able to withstand corrosive environments at high temperatures while being subjected to large mechanical loads. However, the materials must also be light in order to decrease the dead weight of the machine. For this purpose, ceramic matrix composites (CMCs) were developed. </a:t>
            </a:r>
          </a:p>
          <a:p>
            <a:pPr algn="just"/>
            <a:r>
              <a:rPr lang="en-US" dirty="0"/>
              <a:t>The development of CMCs as a new material has led to the question of how the material should be characterized. Before any material can be trusted to fly safely, many tests must be carried out. To this end, the numerical modeling of CMCs can be used to evaluate and assess their performance without having to conduct expensive tests. The numerical modeling takes place using finite elements, and the failure of CMCs can be modeled using many different methods. For this work, a cohesive zone formulation is used. The current cohesive zone formulation is written to solve delamination problems without mechanical interactions with other environmental influences. However, because the material properties and failure mechanism of CMCs change at high temperatures, it is necessary that this interaction be taken into account for the cohesive zone formulation. </a:t>
            </a:r>
          </a:p>
          <a:p>
            <a:pPr algn="just"/>
            <a:r>
              <a:rPr lang="en-US" dirty="0"/>
              <a:t>The expansion of the current cohesive zone formulation to include temperature influences in the mechanics can not only be used for CMCs for use in jet engines but can also be useful in other engineering fields that model the thermo-mechanical interaction of materials.</a:t>
            </a:r>
          </a:p>
        </p:txBody>
      </p:sp>
      <p:pic>
        <p:nvPicPr>
          <p:cNvPr id="20" name="Picture 19">
            <a:extLst>
              <a:ext uri="{FF2B5EF4-FFF2-40B4-BE49-F238E27FC236}">
                <a16:creationId xmlns:a16="http://schemas.microsoft.com/office/drawing/2014/main" id="{694439AC-4E38-4A6D-8445-71A48014372C}"/>
              </a:ext>
            </a:extLst>
          </p:cNvPr>
          <p:cNvPicPr/>
          <p:nvPr/>
        </p:nvPicPr>
        <p:blipFill>
          <a:blip r:embed="rId4">
            <a:extLst>
              <a:ext uri="{28A0092B-C50C-407E-A947-70E740481C1C}">
                <a14:useLocalDpi xmlns:a14="http://schemas.microsoft.com/office/drawing/2010/main" val="0"/>
              </a:ext>
            </a:extLst>
          </a:blip>
          <a:stretch>
            <a:fillRect/>
          </a:stretch>
        </p:blipFill>
        <p:spPr>
          <a:xfrm>
            <a:off x="2263432" y="18455611"/>
            <a:ext cx="6344338" cy="906334"/>
          </a:xfrm>
          <a:prstGeom prst="rect">
            <a:avLst/>
          </a:prstGeom>
        </p:spPr>
      </p:pic>
      <p:pic>
        <p:nvPicPr>
          <p:cNvPr id="21" name="Picture 20">
            <a:extLst>
              <a:ext uri="{FF2B5EF4-FFF2-40B4-BE49-F238E27FC236}">
                <a16:creationId xmlns:a16="http://schemas.microsoft.com/office/drawing/2014/main" id="{08AECB80-95FE-42CF-8FDB-7AC889FE1782}"/>
              </a:ext>
            </a:extLst>
          </p:cNvPr>
          <p:cNvPicPr/>
          <p:nvPr/>
        </p:nvPicPr>
        <p:blipFill>
          <a:blip r:embed="rId5">
            <a:extLst>
              <a:ext uri="{28A0092B-C50C-407E-A947-70E740481C1C}">
                <a14:useLocalDpi xmlns:a14="http://schemas.microsoft.com/office/drawing/2010/main" val="0"/>
              </a:ext>
            </a:extLst>
          </a:blip>
          <a:stretch>
            <a:fillRect/>
          </a:stretch>
        </p:blipFill>
        <p:spPr>
          <a:xfrm>
            <a:off x="3352597" y="24076651"/>
            <a:ext cx="4166008" cy="773824"/>
          </a:xfrm>
          <a:prstGeom prst="rect">
            <a:avLst/>
          </a:prstGeom>
        </p:spPr>
      </p:pic>
      <p:pic>
        <p:nvPicPr>
          <p:cNvPr id="22" name="Picture 21">
            <a:extLst>
              <a:ext uri="{FF2B5EF4-FFF2-40B4-BE49-F238E27FC236}">
                <a16:creationId xmlns:a16="http://schemas.microsoft.com/office/drawing/2014/main" id="{06B1EDAF-6E0D-4F5B-99EE-35BB65738D00}"/>
              </a:ext>
            </a:extLst>
          </p:cNvPr>
          <p:cNvPicPr/>
          <p:nvPr/>
        </p:nvPicPr>
        <p:blipFill>
          <a:blip r:embed="rId6">
            <a:extLst>
              <a:ext uri="{28A0092B-C50C-407E-A947-70E740481C1C}">
                <a14:useLocalDpi xmlns:a14="http://schemas.microsoft.com/office/drawing/2010/main" val="0"/>
              </a:ext>
            </a:extLst>
          </a:blip>
          <a:stretch>
            <a:fillRect/>
          </a:stretch>
        </p:blipFill>
        <p:spPr>
          <a:xfrm>
            <a:off x="1367304" y="28264010"/>
            <a:ext cx="8136594" cy="960893"/>
          </a:xfrm>
          <a:prstGeom prst="rect">
            <a:avLst/>
          </a:prstGeom>
        </p:spPr>
      </p:pic>
      <p:pic>
        <p:nvPicPr>
          <p:cNvPr id="23" name="Picture 22">
            <a:extLst>
              <a:ext uri="{FF2B5EF4-FFF2-40B4-BE49-F238E27FC236}">
                <a16:creationId xmlns:a16="http://schemas.microsoft.com/office/drawing/2014/main" id="{ED078AE9-3142-4090-A8DF-1F2725A5A311}"/>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1454478" y="4317132"/>
            <a:ext cx="8843499" cy="5728093"/>
          </a:xfrm>
          <a:prstGeom prst="rect">
            <a:avLst/>
          </a:prstGeom>
        </p:spPr>
      </p:pic>
      <p:pic>
        <p:nvPicPr>
          <p:cNvPr id="25" name="Picture 24">
            <a:extLst>
              <a:ext uri="{FF2B5EF4-FFF2-40B4-BE49-F238E27FC236}">
                <a16:creationId xmlns:a16="http://schemas.microsoft.com/office/drawing/2014/main" id="{BBE71610-F949-4A16-A6FE-4EB2075A8A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82967" y="14182386"/>
            <a:ext cx="8186522" cy="7097232"/>
          </a:xfrm>
          <a:prstGeom prst="rect">
            <a:avLst/>
          </a:prstGeom>
        </p:spPr>
      </p:pic>
    </p:spTree>
    <p:extLst>
      <p:ext uri="{BB962C8B-B14F-4D97-AF65-F5344CB8AC3E}">
        <p14:creationId xmlns:p14="http://schemas.microsoft.com/office/powerpoint/2010/main" val="1204858689"/>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A1-Template" id="{971DAC53-BAD8-7149-9F29-48D12788CDBC}" vid="{0A99B6CC-EAE3-094D-B6F2-2498A0BB92C3}"/>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A1-Template" id="{971DAC53-BAD8-7149-9F29-48D12788CDBC}" vid="{B1CDAC9B-0ACE-7248-A3C1-706B02E5F68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1_36x48-Template-V2b</Template>
  <TotalTime>191</TotalTime>
  <Words>1395</Words>
  <Application>Microsoft Office PowerPoint</Application>
  <PresentationFormat>Custom</PresentationFormat>
  <Paragraphs>47</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Jontyler Hartman</cp:lastModifiedBy>
  <cp:revision>16</cp:revision>
  <cp:lastPrinted>2018-12-21T17:51:47Z</cp:lastPrinted>
  <dcterms:created xsi:type="dcterms:W3CDTF">2019-01-10T01:27:05Z</dcterms:created>
  <dcterms:modified xsi:type="dcterms:W3CDTF">2020-01-22T12:46:49Z</dcterms:modified>
</cp:coreProperties>
</file>