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DD5CC0-26EF-4958-AAD2-ABF7EE1137A7}" type="datetimeFigureOut">
              <a:rPr lang="es-ES" smtClean="0"/>
              <a:t>05/11/2015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8FED56-E945-47CE-8314-1D878DD6707C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Albert Gancedo Vila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Interface </a:t>
            </a:r>
            <a:r>
              <a:rPr lang="en-US" dirty="0" smtClean="0"/>
              <a:t>for</a:t>
            </a:r>
            <a:r>
              <a:rPr lang="es-ES" dirty="0" smtClean="0"/>
              <a:t> CFD ground models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INDEX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IMPORTING A TERRAIN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MESHES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BODY FITTED MESH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BODY FITTED CASES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EMBEDDED MESH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FURTHER STEPS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1388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IMPORTING A TERRAIN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b="1" dirty="0" err="1" smtClean="0"/>
              <a:t>Several</a:t>
            </a:r>
            <a:r>
              <a:rPr lang="es-ES" b="1" dirty="0" smtClean="0"/>
              <a:t> </a:t>
            </a:r>
            <a:r>
              <a:rPr lang="es-ES" b="1" dirty="0" err="1" smtClean="0"/>
              <a:t>sources</a:t>
            </a:r>
            <a:r>
              <a:rPr lang="es-ES" b="1" dirty="0" smtClean="0"/>
              <a:t>: Google </a:t>
            </a:r>
            <a:r>
              <a:rPr lang="es-ES" b="1" dirty="0" err="1" smtClean="0"/>
              <a:t>Earth</a:t>
            </a:r>
            <a:r>
              <a:rPr lang="es-ES" b="1" dirty="0" smtClean="0"/>
              <a:t>, Institut </a:t>
            </a:r>
            <a:r>
              <a:rPr lang="es-ES" b="1" dirty="0" err="1" smtClean="0"/>
              <a:t>cartográfic</a:t>
            </a:r>
            <a:endParaRPr lang="es-ES" b="1" dirty="0" smtClean="0"/>
          </a:p>
          <a:p>
            <a:pPr marL="114300" indent="0">
              <a:buNone/>
            </a:pPr>
            <a:endParaRPr lang="es-ES" b="1" dirty="0" smtClean="0"/>
          </a:p>
          <a:p>
            <a:pPr marL="342900" lvl="1">
              <a:buClr>
                <a:schemeClr val="accent1"/>
              </a:buClr>
            </a:pPr>
            <a:r>
              <a:rPr lang="es-ES" sz="2400" b="1" dirty="0"/>
              <a:t>MESH </a:t>
            </a:r>
            <a:r>
              <a:rPr lang="es-ES" sz="2400" b="1" dirty="0"/>
              <a:t>(</a:t>
            </a:r>
            <a:r>
              <a:rPr lang="es-ES" sz="2400" b="1" dirty="0" err="1"/>
              <a:t>Vrml</a:t>
            </a:r>
            <a:r>
              <a:rPr lang="es-ES" sz="2400" b="1" dirty="0"/>
              <a:t>, NASTRAN</a:t>
            </a:r>
            <a:r>
              <a:rPr lang="es-ES" sz="2400" b="1" dirty="0"/>
              <a:t>, OBJ </a:t>
            </a:r>
            <a:r>
              <a:rPr lang="es-ES" sz="2400" b="1" dirty="0" err="1" smtClean="0"/>
              <a:t>Wavefront</a:t>
            </a:r>
            <a:r>
              <a:rPr lang="es-ES" sz="2400" b="1" dirty="0" smtClean="0"/>
              <a:t>…)</a:t>
            </a:r>
            <a:endParaRPr lang="es-ES" sz="2400" b="1" dirty="0"/>
          </a:p>
          <a:p>
            <a:pPr marL="617220" lvl="2">
              <a:buClr>
                <a:schemeClr val="accent1"/>
              </a:buClr>
            </a:pPr>
            <a:r>
              <a:rPr lang="es-ES" b="1" dirty="0" err="1"/>
              <a:t>Needs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be </a:t>
            </a:r>
            <a:r>
              <a:rPr lang="es-ES" b="1" dirty="0" err="1"/>
              <a:t>converted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a </a:t>
            </a:r>
            <a:r>
              <a:rPr lang="es-ES" b="1" dirty="0" err="1"/>
              <a:t>Geometry</a:t>
            </a:r>
            <a:endParaRPr lang="es-ES" b="1" dirty="0"/>
          </a:p>
          <a:p>
            <a:pPr marL="617220" lvl="2">
              <a:buClr>
                <a:schemeClr val="accent1"/>
              </a:buClr>
            </a:pPr>
            <a:r>
              <a:rPr lang="es-ES" sz="2000" b="1" dirty="0" err="1"/>
              <a:t>Check</a:t>
            </a:r>
            <a:r>
              <a:rPr lang="es-ES" sz="2000" b="1" dirty="0"/>
              <a:t> </a:t>
            </a:r>
            <a:r>
              <a:rPr lang="es-ES" sz="2200" b="1" dirty="0" err="1"/>
              <a:t>for</a:t>
            </a:r>
            <a:r>
              <a:rPr lang="es-ES" sz="2200" b="1" dirty="0"/>
              <a:t> gaps and </a:t>
            </a:r>
            <a:r>
              <a:rPr lang="es-ES" sz="2200" b="1" dirty="0" err="1"/>
              <a:t>quality</a:t>
            </a:r>
            <a:endParaRPr lang="es-ES" sz="2200" b="1" dirty="0"/>
          </a:p>
          <a:p>
            <a:pPr lvl="1"/>
            <a:endParaRPr lang="es-ES" b="1" dirty="0"/>
          </a:p>
          <a:p>
            <a:r>
              <a:rPr lang="es-ES" b="1" dirty="0" smtClean="0"/>
              <a:t>GEOMETRY (</a:t>
            </a:r>
            <a:r>
              <a:rPr lang="es-ES" b="1" dirty="0" err="1" smtClean="0"/>
              <a:t>dxf</a:t>
            </a:r>
            <a:r>
              <a:rPr lang="es-ES" b="1" dirty="0" smtClean="0"/>
              <a:t>, </a:t>
            </a:r>
            <a:r>
              <a:rPr lang="es-ES" b="1" dirty="0" err="1" smtClean="0"/>
              <a:t>stp,igs</a:t>
            </a:r>
            <a:r>
              <a:rPr lang="es-ES" b="1" dirty="0" smtClean="0"/>
              <a:t>…)</a:t>
            </a:r>
          </a:p>
          <a:p>
            <a:pPr lvl="1"/>
            <a:r>
              <a:rPr lang="es-ES" b="1" dirty="0" err="1" smtClean="0"/>
              <a:t>Check</a:t>
            </a:r>
            <a:r>
              <a:rPr lang="es-ES" b="1" dirty="0" smtClean="0"/>
              <a:t> gaps and </a:t>
            </a:r>
            <a:r>
              <a:rPr lang="es-ES" b="1" dirty="0" err="1" smtClean="0"/>
              <a:t>quality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3" y="404664"/>
            <a:ext cx="5391732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3" y="3501008"/>
            <a:ext cx="5420208" cy="28955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BODY FITTED MESH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BODY FITTED</a:t>
            </a:r>
          </a:p>
          <a:p>
            <a:pPr lvl="1"/>
            <a:r>
              <a:rPr lang="en-US" b="1" dirty="0" smtClean="0"/>
              <a:t>Terrain is well defined</a:t>
            </a:r>
          </a:p>
          <a:p>
            <a:pPr lvl="1"/>
            <a:r>
              <a:rPr lang="en-US" b="1" dirty="0" smtClean="0"/>
              <a:t>Control volume by the base and 5 sides of a parallelepiped</a:t>
            </a:r>
          </a:p>
          <a:p>
            <a:pPr lvl="1"/>
            <a:r>
              <a:rPr lang="en-US" b="1" dirty="0" smtClean="0"/>
              <a:t>All points belong to fluid (or boundary at least)</a:t>
            </a:r>
          </a:p>
          <a:p>
            <a:pPr lvl="1"/>
            <a:endParaRPr lang="es-ES" dirty="0" smtClean="0"/>
          </a:p>
          <a:p>
            <a:pPr marL="411480" lvl="1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16970"/>
            <a:ext cx="5040560" cy="30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8677" y="56682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terrain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3688051" y="377974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Control </a:t>
            </a:r>
            <a:r>
              <a:rPr lang="es-ES" dirty="0" err="1" smtClean="0"/>
              <a:t>volume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2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/>
          <a:lstStyle/>
          <a:p>
            <a:r>
              <a:rPr lang="es-ES" b="1" dirty="0" smtClean="0"/>
              <a:t>BODY </a:t>
            </a:r>
            <a:r>
              <a:rPr lang="es-ES" b="1" dirty="0" err="1" smtClean="0"/>
              <a:t>FIttED</a:t>
            </a:r>
            <a:r>
              <a:rPr lang="es-ES" b="1" dirty="0" smtClean="0"/>
              <a:t> CASES</a:t>
            </a:r>
            <a:endParaRPr lang="es-E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668046"/>
            <a:ext cx="8208912" cy="1561525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2400" b="1" dirty="0" smtClean="0"/>
              <a:t>EXACT BASE</a:t>
            </a:r>
          </a:p>
          <a:p>
            <a:pPr lvl="1"/>
            <a:r>
              <a:rPr lang="es-ES" sz="2000" b="1" dirty="0" err="1" smtClean="0"/>
              <a:t>Geometry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fits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with</a:t>
            </a:r>
            <a:r>
              <a:rPr lang="es-ES" sz="2000" b="1" dirty="0" smtClean="0"/>
              <a:t> Control </a:t>
            </a:r>
            <a:r>
              <a:rPr lang="es-ES" sz="2000" b="1" dirty="0" err="1" smtClean="0"/>
              <a:t>Volume</a:t>
            </a:r>
            <a:endParaRPr lang="es-ES" sz="2000" b="1" dirty="0" smtClean="0"/>
          </a:p>
          <a:p>
            <a:pPr lvl="1"/>
            <a:r>
              <a:rPr lang="es-ES" sz="2000" b="1" dirty="0" err="1" smtClean="0"/>
              <a:t>Extrusion</a:t>
            </a:r>
            <a:r>
              <a:rPr lang="es-ES" sz="2000" b="1" dirty="0" smtClean="0"/>
              <a:t> of the </a:t>
            </a:r>
            <a:r>
              <a:rPr lang="es-ES" sz="2000" b="1" dirty="0" err="1" smtClean="0"/>
              <a:t>corners</a:t>
            </a:r>
            <a:endParaRPr lang="es-E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42" y="1728090"/>
            <a:ext cx="2874818" cy="146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88042" y="286023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terrain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5940070" y="205985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Control </a:t>
            </a:r>
            <a:r>
              <a:rPr lang="es-ES" dirty="0" err="1" smtClean="0"/>
              <a:t>volume</a:t>
            </a:r>
            <a:endParaRPr lang="es-E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67544" y="3356992"/>
            <a:ext cx="8208912" cy="1561525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2400" b="1" dirty="0" smtClean="0"/>
              <a:t>AUXILIAR TERRAIN</a:t>
            </a:r>
          </a:p>
          <a:p>
            <a:pPr lvl="1"/>
            <a:r>
              <a:rPr lang="es-ES" sz="2000" b="1" dirty="0"/>
              <a:t>Auxiliar </a:t>
            </a:r>
            <a:r>
              <a:rPr lang="es-ES" sz="2000" b="1" dirty="0" err="1" smtClean="0"/>
              <a:t>surfaces</a:t>
            </a:r>
            <a:r>
              <a:rPr lang="es-ES" sz="2000" b="1" dirty="0" smtClean="0"/>
              <a:t>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 smtClean="0"/>
              <a:t>intersecting</a:t>
            </a:r>
            <a:endParaRPr lang="es-ES" sz="2000" b="1" dirty="0" smtClean="0"/>
          </a:p>
          <a:p>
            <a:pPr marL="411480" lvl="1" indent="0">
              <a:buNone/>
            </a:pPr>
            <a:r>
              <a:rPr lang="es-ES" sz="2000" b="1" dirty="0"/>
              <a:t>t</a:t>
            </a:r>
            <a:r>
              <a:rPr lang="es-ES" sz="2000" b="1" dirty="0" smtClean="0"/>
              <a:t>he Control </a:t>
            </a:r>
            <a:r>
              <a:rPr lang="es-ES" sz="2000" b="1" dirty="0" err="1" smtClean="0"/>
              <a:t>Volume</a:t>
            </a:r>
            <a:endParaRPr lang="es-E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42" y="3429000"/>
            <a:ext cx="287481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33174" y="4080562"/>
            <a:ext cx="606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aux</a:t>
            </a:r>
            <a:endParaRPr lang="es-ES" dirty="0"/>
          </a:p>
        </p:txBody>
      </p:sp>
      <p:sp>
        <p:nvSpPr>
          <p:cNvPr id="15" name="TextBox 14"/>
          <p:cNvSpPr txBox="1"/>
          <p:nvPr/>
        </p:nvSpPr>
        <p:spPr>
          <a:xfrm>
            <a:off x="7736090" y="4230990"/>
            <a:ext cx="6061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aux</a:t>
            </a:r>
            <a:endParaRPr lang="es-E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"/>
          </p:nvPr>
        </p:nvSpPr>
        <p:spPr>
          <a:xfrm>
            <a:off x="467544" y="5013176"/>
            <a:ext cx="8208912" cy="1561525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2400" b="1" dirty="0" smtClean="0"/>
              <a:t>CUT TERRAIN</a:t>
            </a:r>
          </a:p>
          <a:p>
            <a:pPr lvl="1"/>
            <a:r>
              <a:rPr lang="es-ES" sz="2000" b="1" dirty="0" smtClean="0"/>
              <a:t>Control </a:t>
            </a:r>
            <a:r>
              <a:rPr lang="es-ES" sz="2000" b="1" dirty="0" err="1"/>
              <a:t>V</a:t>
            </a:r>
            <a:r>
              <a:rPr lang="es-ES" sz="2000" b="1" dirty="0" err="1" smtClean="0"/>
              <a:t>olume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smaller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than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terrain</a:t>
            </a:r>
            <a:endParaRPr lang="es-ES" sz="2000" b="1" dirty="0" smtClean="0"/>
          </a:p>
          <a:p>
            <a:pPr lvl="1"/>
            <a:r>
              <a:rPr lang="es-ES" sz="2000" b="1" dirty="0" smtClean="0"/>
              <a:t>Control </a:t>
            </a:r>
            <a:r>
              <a:rPr lang="es-ES" sz="2000" b="1" dirty="0" err="1"/>
              <a:t>V</a:t>
            </a:r>
            <a:r>
              <a:rPr lang="es-ES" sz="2000" b="1" dirty="0" err="1" smtClean="0"/>
              <a:t>olume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intersects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terrain</a:t>
            </a:r>
            <a:endParaRPr lang="es-ES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43" y="5083961"/>
            <a:ext cx="2874818" cy="14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91108" y="615601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terrain</a:t>
            </a:r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6328032" y="530120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Control </a:t>
            </a:r>
            <a:r>
              <a:rPr lang="es-ES" dirty="0" err="1" smtClean="0"/>
              <a:t>volume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0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EMBEDDED MESH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Does</a:t>
            </a:r>
            <a:r>
              <a:rPr lang="es-ES" b="1" dirty="0" smtClean="0"/>
              <a:t> </a:t>
            </a:r>
            <a:r>
              <a:rPr lang="es-ES" b="1" dirty="0" err="1" smtClean="0"/>
              <a:t>not</a:t>
            </a:r>
            <a:r>
              <a:rPr lang="es-ES" b="1" dirty="0" smtClean="0"/>
              <a:t> </a:t>
            </a:r>
            <a:r>
              <a:rPr lang="es-ES" b="1" dirty="0" err="1" smtClean="0"/>
              <a:t>respect</a:t>
            </a:r>
            <a:r>
              <a:rPr lang="es-ES" b="1" dirty="0" smtClean="0"/>
              <a:t> the </a:t>
            </a:r>
            <a:r>
              <a:rPr lang="es-ES" b="1" dirty="0" err="1" smtClean="0"/>
              <a:t>shape</a:t>
            </a:r>
            <a:r>
              <a:rPr lang="es-ES" b="1" dirty="0" smtClean="0"/>
              <a:t> of the </a:t>
            </a:r>
            <a:r>
              <a:rPr lang="es-ES" b="1" dirty="0" err="1" smtClean="0"/>
              <a:t>terrain</a:t>
            </a:r>
            <a:endParaRPr lang="es-ES" b="1" dirty="0" smtClean="0"/>
          </a:p>
          <a:p>
            <a:r>
              <a:rPr lang="es-ES" b="1" dirty="0" err="1" smtClean="0"/>
              <a:t>Detection</a:t>
            </a:r>
            <a:r>
              <a:rPr lang="es-ES" b="1" dirty="0" smtClean="0"/>
              <a:t> of the </a:t>
            </a:r>
            <a:r>
              <a:rPr lang="es-ES" b="1" dirty="0" err="1" smtClean="0"/>
              <a:t>domain</a:t>
            </a:r>
            <a:r>
              <a:rPr lang="es-ES" b="1" dirty="0" smtClean="0"/>
              <a:t> of the </a:t>
            </a:r>
            <a:r>
              <a:rPr lang="es-ES" b="1" dirty="0" err="1" smtClean="0"/>
              <a:t>points</a:t>
            </a:r>
            <a:endParaRPr lang="es-ES" b="1" dirty="0" smtClean="0"/>
          </a:p>
          <a:p>
            <a:r>
              <a:rPr lang="es-ES" b="1" dirty="0" err="1" smtClean="0"/>
              <a:t>Easy</a:t>
            </a:r>
            <a:r>
              <a:rPr lang="es-ES" b="1" dirty="0" smtClean="0"/>
              <a:t> </a:t>
            </a: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implement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968552" cy="320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8677" y="56682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terrain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3895076" y="3514030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Control </a:t>
            </a:r>
            <a:r>
              <a:rPr lang="es-ES" dirty="0" err="1" smtClean="0"/>
              <a:t>volume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1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FURTHER STEPS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Location</a:t>
            </a:r>
            <a:r>
              <a:rPr lang="es-ES" b="1" dirty="0" smtClean="0"/>
              <a:t> and </a:t>
            </a:r>
            <a:r>
              <a:rPr lang="es-ES" b="1" dirty="0" err="1" smtClean="0"/>
              <a:t>properties</a:t>
            </a:r>
            <a:r>
              <a:rPr lang="es-ES" b="1" dirty="0" smtClean="0"/>
              <a:t> of the Control </a:t>
            </a:r>
            <a:r>
              <a:rPr lang="es-ES" b="1" dirty="0" err="1" smtClean="0"/>
              <a:t>Volume</a:t>
            </a:r>
            <a:endParaRPr lang="es-ES" b="1" dirty="0" smtClean="0"/>
          </a:p>
          <a:p>
            <a:r>
              <a:rPr lang="es-ES" b="1" dirty="0" err="1" smtClean="0"/>
              <a:t>Properties</a:t>
            </a:r>
            <a:r>
              <a:rPr lang="es-ES" b="1" dirty="0" smtClean="0"/>
              <a:t> of the </a:t>
            </a:r>
            <a:r>
              <a:rPr lang="es-ES" b="1" dirty="0" err="1" smtClean="0"/>
              <a:t>mesh</a:t>
            </a:r>
            <a:endParaRPr lang="es-ES" b="1" dirty="0" smtClean="0"/>
          </a:p>
          <a:p>
            <a:r>
              <a:rPr lang="es-ES" b="1" dirty="0" smtClean="0"/>
              <a:t>Full </a:t>
            </a:r>
            <a:r>
              <a:rPr lang="es-ES" b="1" dirty="0" err="1" smtClean="0"/>
              <a:t>automation</a:t>
            </a:r>
            <a:r>
              <a:rPr lang="es-ES" b="1" dirty="0" smtClean="0"/>
              <a:t> of the </a:t>
            </a:r>
            <a:r>
              <a:rPr lang="es-ES" b="1" dirty="0" err="1" smtClean="0"/>
              <a:t>calculation</a:t>
            </a:r>
            <a:endParaRPr lang="es-ES" b="1" dirty="0" smtClean="0"/>
          </a:p>
          <a:p>
            <a:pPr lvl="1"/>
            <a:r>
              <a:rPr lang="es-ES" b="1" dirty="0" err="1" smtClean="0"/>
              <a:t>User</a:t>
            </a:r>
            <a:r>
              <a:rPr lang="es-ES" b="1" dirty="0" smtClean="0"/>
              <a:t> interface</a:t>
            </a:r>
          </a:p>
          <a:p>
            <a:pPr lvl="1"/>
            <a:r>
              <a:rPr lang="es-ES" b="1" dirty="0" err="1" smtClean="0"/>
              <a:t>Flow</a:t>
            </a:r>
            <a:r>
              <a:rPr lang="es-ES" b="1" dirty="0" smtClean="0"/>
              <a:t> </a:t>
            </a:r>
            <a:r>
              <a:rPr lang="es-ES" b="1" dirty="0" err="1" smtClean="0"/>
              <a:t>properties</a:t>
            </a:r>
            <a:endParaRPr lang="es-ES" b="1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888" y="3140968"/>
            <a:ext cx="4752528" cy="33123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28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687" y="2780928"/>
            <a:ext cx="8359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Thanks for your attention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4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366</TotalTime>
  <Words>190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Interface for CFD ground models</vt:lpstr>
      <vt:lpstr>INDEX</vt:lpstr>
      <vt:lpstr>IMPORTING A TERRAIN</vt:lpstr>
      <vt:lpstr>BODY FITTED MESH</vt:lpstr>
      <vt:lpstr>BODY FIttED CASES</vt:lpstr>
      <vt:lpstr>EMBEDDED MESH</vt:lpstr>
      <vt:lpstr>FURTHER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for CFD ground models</dc:title>
  <dc:creator>albertgancedo</dc:creator>
  <cp:lastModifiedBy>albertgancedo</cp:lastModifiedBy>
  <cp:revision>12</cp:revision>
  <dcterms:created xsi:type="dcterms:W3CDTF">2015-11-05T10:03:20Z</dcterms:created>
  <dcterms:modified xsi:type="dcterms:W3CDTF">2015-11-05T16:10:01Z</dcterms:modified>
</cp:coreProperties>
</file>