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notesMasterIdLst>
    <p:notesMasterId r:id="rId3"/>
  </p:notesMasterIdLst>
  <p:handoutMasterIdLst>
    <p:handoutMasterId r:id="rId4"/>
  </p:handoutMasterIdLst>
  <p:sldIdLst>
    <p:sldId id="256" r:id="rId2"/>
  </p:sldIdLst>
  <p:sldSz cx="30275213" cy="21383625"/>
  <p:notesSz cx="7010400" cy="9296400"/>
  <p:embeddedFontLst>
    <p:embeddedFont>
      <p:font typeface="Calibri" panose="020F0502020204030204" pitchFamily="34" charset="0"/>
      <p:regular r:id="rId5"/>
      <p:bold r:id="rId6"/>
      <p:italic r:id="rId7"/>
      <p:boldItalic r:id="rId8"/>
    </p:embeddedFont>
    <p:embeddedFont>
      <p:font typeface="Cambria Math" panose="02040503050406030204" pitchFamily="18" charset="0"/>
      <p:regular r:id="rId9"/>
    </p:embeddedFont>
    <p:embeddedFont>
      <p:font typeface="Franklin Gothic Medium" panose="020B0603020102020204" pitchFamily="34" charset="0"/>
      <p:regular r:id="rId10"/>
      <p:italic r:id="rId11"/>
    </p:embeddedFont>
    <p:embeddedFont>
      <p:font typeface="Nunito" panose="02010600030101010101" charset="0"/>
      <p:regular r:id="rId12"/>
      <p:bold r:id="rId13"/>
      <p:italic r:id="rId14"/>
      <p:boldItalic r:id="rId15"/>
    </p:embeddedFont>
    <p:embeddedFont>
      <p:font typeface="Nunito Black" panose="02010600030101010101" charset="0"/>
      <p:bold r:id="rId16"/>
      <p:boldItalic r:id="rId17"/>
    </p:embeddedFont>
    <p:embeddedFont>
      <p:font typeface="Open Sans" panose="02010600030101010101" charset="0"/>
      <p:regular r:id="rId18"/>
      <p:bold r:id="rId19"/>
      <p:italic r:id="rId20"/>
      <p:boldItalic r:id="rId21"/>
    </p:embeddedFont>
  </p:embeddedFontLst>
  <p:custDataLst>
    <p:tags r:id="rId22"/>
  </p:custDataLst>
  <p:defaultTextStyle>
    <a:defPPr>
      <a:defRPr lang="en-US"/>
    </a:defPPr>
    <a:lvl1pPr marL="0" algn="l" defTabSz="2526176" rtl="0" eaLnBrk="1" latinLnBrk="0" hangingPunct="1">
      <a:defRPr sz="4977" kern="1200">
        <a:solidFill>
          <a:schemeClr val="tx1"/>
        </a:solidFill>
        <a:latin typeface="+mn-lt"/>
        <a:ea typeface="+mn-ea"/>
        <a:cs typeface="+mn-cs"/>
      </a:defRPr>
    </a:lvl1pPr>
    <a:lvl2pPr marL="1263088" algn="l" defTabSz="2526176" rtl="0" eaLnBrk="1" latinLnBrk="0" hangingPunct="1">
      <a:defRPr sz="4977" kern="1200">
        <a:solidFill>
          <a:schemeClr val="tx1"/>
        </a:solidFill>
        <a:latin typeface="+mn-lt"/>
        <a:ea typeface="+mn-ea"/>
        <a:cs typeface="+mn-cs"/>
      </a:defRPr>
    </a:lvl2pPr>
    <a:lvl3pPr marL="2526176" algn="l" defTabSz="2526176" rtl="0" eaLnBrk="1" latinLnBrk="0" hangingPunct="1">
      <a:defRPr sz="4977" kern="1200">
        <a:solidFill>
          <a:schemeClr val="tx1"/>
        </a:solidFill>
        <a:latin typeface="+mn-lt"/>
        <a:ea typeface="+mn-ea"/>
        <a:cs typeface="+mn-cs"/>
      </a:defRPr>
    </a:lvl3pPr>
    <a:lvl4pPr marL="3789264" algn="l" defTabSz="2526176" rtl="0" eaLnBrk="1" latinLnBrk="0" hangingPunct="1">
      <a:defRPr sz="4977" kern="1200">
        <a:solidFill>
          <a:schemeClr val="tx1"/>
        </a:solidFill>
        <a:latin typeface="+mn-lt"/>
        <a:ea typeface="+mn-ea"/>
        <a:cs typeface="+mn-cs"/>
      </a:defRPr>
    </a:lvl4pPr>
    <a:lvl5pPr marL="5052356" algn="l" defTabSz="2526176" rtl="0" eaLnBrk="1" latinLnBrk="0" hangingPunct="1">
      <a:defRPr sz="4977" kern="1200">
        <a:solidFill>
          <a:schemeClr val="tx1"/>
        </a:solidFill>
        <a:latin typeface="+mn-lt"/>
        <a:ea typeface="+mn-ea"/>
        <a:cs typeface="+mn-cs"/>
      </a:defRPr>
    </a:lvl5pPr>
    <a:lvl6pPr marL="6315444" algn="l" defTabSz="2526176" rtl="0" eaLnBrk="1" latinLnBrk="0" hangingPunct="1">
      <a:defRPr sz="4977" kern="1200">
        <a:solidFill>
          <a:schemeClr val="tx1"/>
        </a:solidFill>
        <a:latin typeface="+mn-lt"/>
        <a:ea typeface="+mn-ea"/>
        <a:cs typeface="+mn-cs"/>
      </a:defRPr>
    </a:lvl6pPr>
    <a:lvl7pPr marL="7578535" algn="l" defTabSz="2526176" rtl="0" eaLnBrk="1" latinLnBrk="0" hangingPunct="1">
      <a:defRPr sz="4977" kern="1200">
        <a:solidFill>
          <a:schemeClr val="tx1"/>
        </a:solidFill>
        <a:latin typeface="+mn-lt"/>
        <a:ea typeface="+mn-ea"/>
        <a:cs typeface="+mn-cs"/>
      </a:defRPr>
    </a:lvl7pPr>
    <a:lvl8pPr marL="8841622" algn="l" defTabSz="2526176" rtl="0" eaLnBrk="1" latinLnBrk="0" hangingPunct="1">
      <a:defRPr sz="4977" kern="1200">
        <a:solidFill>
          <a:schemeClr val="tx1"/>
        </a:solidFill>
        <a:latin typeface="+mn-lt"/>
        <a:ea typeface="+mn-ea"/>
        <a:cs typeface="+mn-cs"/>
      </a:defRPr>
    </a:lvl8pPr>
    <a:lvl9pPr marL="10104711" algn="l" defTabSz="2526176" rtl="0" eaLnBrk="1" latinLnBrk="0" hangingPunct="1">
      <a:defRPr sz="49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userDrawn="1">
          <p15:clr>
            <a:srgbClr val="A4A3A4"/>
          </p15:clr>
        </p15:guide>
        <p15:guide id="2" pos="132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E1E"/>
    <a:srgbClr val="505050"/>
    <a:srgbClr val="CB3B63"/>
    <a:srgbClr val="4B4B4B"/>
    <a:srgbClr val="DCDCDC"/>
    <a:srgbClr val="C8C8C8"/>
    <a:srgbClr val="353535"/>
    <a:srgbClr val="51253A"/>
    <a:srgbClr val="03495C"/>
    <a:srgbClr val="ECE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9" autoAdjust="0"/>
    <p:restoredTop sz="98191" autoAdjust="0"/>
  </p:normalViewPr>
  <p:slideViewPr>
    <p:cSldViewPr snapToGrid="0">
      <p:cViewPr varScale="1">
        <p:scale>
          <a:sx n="28" d="100"/>
          <a:sy n="28" d="100"/>
        </p:scale>
        <p:origin x="1651" y="15"/>
      </p:cViewPr>
      <p:guideLst>
        <p:guide orient="horz" pos="1619"/>
        <p:guide pos="13244"/>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ableStyles" Target="tableStyles.xml"/><Relationship Id="rId3" Type="http://schemas.openxmlformats.org/officeDocument/2006/relationships/notesMaster" Target="notesMasters/notesMaster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viewProps" Target="view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defPPr>
              <a:defRPr kern="1200" smtId="4294967295"/>
            </a:defPPr>
            <a:lvl1pPr algn="r">
              <a:defRPr sz="1200"/>
            </a:lvl1pPr>
          </a:lstStyle>
          <a:p>
            <a:fld id="{302F586B-0015-43FB-918D-31E1A09780E3}" type="datetimeFigureOut">
              <a:rPr lang="en-US" smtClean="0"/>
              <a:t>1/22/2020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defPPr>
              <a:defRPr kern="1200" smtId="4294967295"/>
            </a:defPPr>
            <a:lvl1pPr algn="r">
              <a:defRPr sz="1200"/>
            </a:lvl1pPr>
          </a:lstStyle>
          <a:p>
            <a:fld id="{7CEAF96C-0DD1-4DCA-AB4B-687076CBD6E7}" type="datetimeFigureOut">
              <a:rPr lang="en-US" smtClean="0"/>
              <a:t>1/22/2020</a:t>
            </a:fld>
            <a:endParaRPr lang="en-US"/>
          </a:p>
        </p:txBody>
      </p:sp>
      <p:sp>
        <p:nvSpPr>
          <p:cNvPr id="4" name="Slide Image Placeholder 3"/>
          <p:cNvSpPr>
            <a:spLocks noGrp="1" noRot="1" noChangeAspect="1"/>
          </p:cNvSpPr>
          <p:nvPr>
            <p:ph type="sldImg" idx="2"/>
          </p:nvPr>
        </p:nvSpPr>
        <p:spPr>
          <a:xfrm>
            <a:off x="1038225" y="696913"/>
            <a:ext cx="493395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defPPr>
              <a:defRPr kern="1200" smtId="4294967295"/>
            </a:defPPr>
            <a:lvl1pPr algn="r">
              <a:defRPr sz="1200"/>
            </a:lvl1pPr>
          </a:lstStyle>
          <a:p>
            <a:fld id="{39DA5243-CE1B-4274-BAA7-73DD5174F0FC}" type="slidenum">
              <a:rPr lang="en-US" smtClean="0"/>
              <a:t>‹#›</a:t>
            </a:fld>
            <a:endParaRPr lang="en-US"/>
          </a:p>
        </p:txBody>
      </p:sp>
    </p:spTree>
    <p:extLst>
      <p:ext uri="{BB962C8B-B14F-4D97-AF65-F5344CB8AC3E}">
        <p14:creationId xmlns:p14="http://schemas.microsoft.com/office/powerpoint/2010/main" val="3507094979"/>
      </p:ext>
    </p:extLst>
  </p:cSld>
  <p:clrMap bg1="lt1" tx1="dk1" bg2="lt2" tx2="dk2" accent1="accent1" accent2="accent2" accent3="accent3" accent4="accent4" accent5="accent5" accent6="accent6" hlink="hlink" folHlink="folHlink"/>
  <p:notesStyle>
    <a:lvl1pPr marL="0" algn="l" defTabSz="614934" rtl="0" eaLnBrk="1" latinLnBrk="0" hangingPunct="1">
      <a:defRPr sz="807" kern="1200">
        <a:solidFill>
          <a:schemeClr val="tx1"/>
        </a:solidFill>
        <a:latin typeface="+mn-lt"/>
        <a:ea typeface="+mn-ea"/>
        <a:cs typeface="+mn-cs"/>
      </a:defRPr>
    </a:lvl1pPr>
    <a:lvl2pPr marL="307467" algn="l" defTabSz="614934" rtl="0" eaLnBrk="1" latinLnBrk="0" hangingPunct="1">
      <a:defRPr sz="807" kern="1200">
        <a:solidFill>
          <a:schemeClr val="tx1"/>
        </a:solidFill>
        <a:latin typeface="+mn-lt"/>
        <a:ea typeface="+mn-ea"/>
        <a:cs typeface="+mn-cs"/>
      </a:defRPr>
    </a:lvl2pPr>
    <a:lvl3pPr marL="614934" algn="l" defTabSz="614934" rtl="0" eaLnBrk="1" latinLnBrk="0" hangingPunct="1">
      <a:defRPr sz="807" kern="1200">
        <a:solidFill>
          <a:schemeClr val="tx1"/>
        </a:solidFill>
        <a:latin typeface="+mn-lt"/>
        <a:ea typeface="+mn-ea"/>
        <a:cs typeface="+mn-cs"/>
      </a:defRPr>
    </a:lvl3pPr>
    <a:lvl4pPr marL="922401" algn="l" defTabSz="614934" rtl="0" eaLnBrk="1" latinLnBrk="0" hangingPunct="1">
      <a:defRPr sz="807" kern="1200">
        <a:solidFill>
          <a:schemeClr val="tx1"/>
        </a:solidFill>
        <a:latin typeface="+mn-lt"/>
        <a:ea typeface="+mn-ea"/>
        <a:cs typeface="+mn-cs"/>
      </a:defRPr>
    </a:lvl4pPr>
    <a:lvl5pPr marL="1229868" algn="l" defTabSz="614934" rtl="0" eaLnBrk="1" latinLnBrk="0" hangingPunct="1">
      <a:defRPr sz="807" kern="1200">
        <a:solidFill>
          <a:schemeClr val="tx1"/>
        </a:solidFill>
        <a:latin typeface="+mn-lt"/>
        <a:ea typeface="+mn-ea"/>
        <a:cs typeface="+mn-cs"/>
      </a:defRPr>
    </a:lvl5pPr>
    <a:lvl6pPr marL="1537335" algn="l" defTabSz="614934" rtl="0" eaLnBrk="1" latinLnBrk="0" hangingPunct="1">
      <a:defRPr sz="807" kern="1200">
        <a:solidFill>
          <a:schemeClr val="tx1"/>
        </a:solidFill>
        <a:latin typeface="+mn-lt"/>
        <a:ea typeface="+mn-ea"/>
        <a:cs typeface="+mn-cs"/>
      </a:defRPr>
    </a:lvl6pPr>
    <a:lvl7pPr marL="1844802" algn="l" defTabSz="614934" rtl="0" eaLnBrk="1" latinLnBrk="0" hangingPunct="1">
      <a:defRPr sz="807" kern="1200">
        <a:solidFill>
          <a:schemeClr val="tx1"/>
        </a:solidFill>
        <a:latin typeface="+mn-lt"/>
        <a:ea typeface="+mn-ea"/>
        <a:cs typeface="+mn-cs"/>
      </a:defRPr>
    </a:lvl7pPr>
    <a:lvl8pPr marL="2152269" algn="l" defTabSz="614934" rtl="0" eaLnBrk="1" latinLnBrk="0" hangingPunct="1">
      <a:defRPr sz="807" kern="1200">
        <a:solidFill>
          <a:schemeClr val="tx1"/>
        </a:solidFill>
        <a:latin typeface="+mn-lt"/>
        <a:ea typeface="+mn-ea"/>
        <a:cs typeface="+mn-cs"/>
      </a:defRPr>
    </a:lvl8pPr>
    <a:lvl9pPr marL="2459736" algn="l" defTabSz="614934" rtl="0" eaLnBrk="1" latinLnBrk="0" hangingPunct="1">
      <a:defRPr sz="8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696913"/>
            <a:ext cx="4933950" cy="3486150"/>
          </a:xfrm>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39DA5243-CE1B-4274-BAA7-73DD5174F0FC}" type="slidenum">
              <a:rPr lang="en-US" smtClean="0"/>
              <a:t>1</a:t>
            </a:fld>
            <a:endParaRPr lang="en-US"/>
          </a:p>
        </p:txBody>
      </p:sp>
    </p:spTree>
    <p:extLst>
      <p:ext uri="{BB962C8B-B14F-4D97-AF65-F5344CB8AC3E}">
        <p14:creationId xmlns:p14="http://schemas.microsoft.com/office/powerpoint/2010/main" val="276074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25820" y="153138"/>
            <a:ext cx="30301031" cy="1893342"/>
          </a:xfrm>
        </p:spPr>
        <p:txBody>
          <a:bodyPr>
            <a:noAutofit/>
          </a:bodyPr>
          <a:lstStyle>
            <a:defPPr>
              <a:defRPr kern="1200" smtId="4294967295"/>
            </a:defPPr>
            <a:lvl1pPr marL="0" marR="0" indent="0" algn="ctr" defTabSz="1832401" rtl="0" eaLnBrk="1" fontAlgn="auto" latinLnBrk="0" hangingPunct="1">
              <a:lnSpc>
                <a:spcPct val="100000"/>
              </a:lnSpc>
              <a:spcBef>
                <a:spcPts val="731"/>
              </a:spcBef>
              <a:spcAft>
                <a:spcPct val="0"/>
              </a:spcAft>
              <a:buClrTx/>
              <a:buSzTx/>
              <a:buFontTx/>
              <a:buNone/>
              <a:defRPr sz="2972" baseline="0">
                <a:solidFill>
                  <a:schemeClr val="tx2">
                    <a:lumMod val="50000"/>
                  </a:schemeClr>
                </a:solidFill>
                <a:latin typeface="Arial" pitchFamily="34" charset="0"/>
                <a:cs typeface="Arial" pitchFamily="34" charset="0"/>
              </a:defRPr>
            </a:lvl1pPr>
            <a:lvl2pPr marL="916200" indent="0">
              <a:buFontTx/>
              <a:buNone/>
              <a:defRPr/>
            </a:lvl2pPr>
            <a:lvl3pPr marL="1832401" indent="0">
              <a:buFontTx/>
              <a:buNone/>
              <a:defRPr/>
            </a:lvl3pPr>
            <a:lvl4pPr marL="2748602" indent="0">
              <a:buFontTx/>
              <a:buNone/>
              <a:defRPr/>
            </a:lvl4pPr>
            <a:lvl5pPr marL="3664802" indent="0">
              <a:buFontTx/>
              <a:buNone/>
              <a:defRPr/>
            </a:lvl5pPr>
          </a:lstStyle>
          <a:p>
            <a:pPr marL="0" marR="0" lvl="0" indent="0" algn="ctr" defTabSz="1832401" rtl="0" eaLnBrk="1" fontAlgn="auto" latinLnBrk="0" hangingPunct="1">
              <a:lnSpc>
                <a:spcPct val="100000"/>
              </a:lnSpc>
              <a:spcBef>
                <a:spcPct val="20000"/>
              </a:spcBef>
              <a:spcAft>
                <a:spcPct val="0"/>
              </a:spcAft>
              <a:buClrTx/>
              <a:buSzTx/>
              <a:buFontTx/>
              <a:buNone/>
              <a:defRPr/>
            </a:pPr>
            <a:r>
              <a:rPr lang="en-US"/>
              <a:t>This is a Scientific Poster Template created by Graphicsland </a:t>
            </a:r>
            <a:br>
              <a:rPr lang="en-US"/>
            </a:br>
            <a:r>
              <a:rPr lang="en-US"/>
              <a:t>&amp; MakeSigns.com. Your poster title would go on these lines. </a:t>
            </a:r>
          </a:p>
        </p:txBody>
      </p:sp>
      <p:sp>
        <p:nvSpPr>
          <p:cNvPr id="3" name="Text Placeholder 5"/>
          <p:cNvSpPr>
            <a:spLocks noGrp="1"/>
          </p:cNvSpPr>
          <p:nvPr>
            <p:ph type="body" sz="quarter" idx="16" hasCustomPrompt="1"/>
          </p:nvPr>
        </p:nvSpPr>
        <p:spPr>
          <a:xfrm>
            <a:off x="-25820" y="1729559"/>
            <a:ext cx="30301031" cy="1100628"/>
          </a:xfrm>
        </p:spPr>
        <p:txBody>
          <a:bodyPr>
            <a:noAutofit/>
          </a:bodyPr>
          <a:lstStyle>
            <a:defPPr>
              <a:defRPr kern="1200" smtId="4294967295"/>
            </a:defPPr>
            <a:lvl1pPr marL="0" marR="0" indent="0" algn="ctr" defTabSz="1832401" rtl="0" eaLnBrk="1" fontAlgn="auto" latinLnBrk="0" hangingPunct="1">
              <a:lnSpc>
                <a:spcPct val="100000"/>
              </a:lnSpc>
              <a:spcBef>
                <a:spcPts val="390"/>
              </a:spcBef>
              <a:spcAft>
                <a:spcPct val="0"/>
              </a:spcAft>
              <a:buClrTx/>
              <a:buSzTx/>
              <a:buFontTx/>
              <a:buNone/>
              <a:defRPr sz="3216" baseline="0">
                <a:solidFill>
                  <a:schemeClr val="tx2">
                    <a:lumMod val="50000"/>
                  </a:schemeClr>
                </a:solidFill>
                <a:latin typeface="Arial" pitchFamily="34" charset="0"/>
                <a:cs typeface="Arial" pitchFamily="34" charset="0"/>
              </a:defRPr>
            </a:lvl1pPr>
            <a:lvl2pPr marL="916200" indent="0">
              <a:buFontTx/>
              <a:buNone/>
              <a:defRPr/>
            </a:lvl2pPr>
            <a:lvl3pPr marL="1832401" indent="0">
              <a:buFontTx/>
              <a:buNone/>
              <a:defRPr/>
            </a:lvl3pPr>
            <a:lvl4pPr marL="2748602" indent="0">
              <a:buFontTx/>
              <a:buNone/>
              <a:defRPr/>
            </a:lvl4pPr>
            <a:lvl5pPr marL="3664802" indent="0">
              <a:buFontTx/>
              <a:buNone/>
              <a:defRPr/>
            </a:lvl5pPr>
          </a:lstStyle>
          <a:p>
            <a:pPr algn="ctr">
              <a:spcBef>
                <a:spcPts val="600"/>
              </a:spcBef>
            </a:pPr>
            <a:r>
              <a:rPr lang="en-US" sz="2923">
                <a:solidFill>
                  <a:schemeClr val="tx2">
                    <a:lumMod val="50000"/>
                  </a:schemeClr>
                </a:solidFill>
                <a:latin typeface="Franklin Gothic Medium" pitchFamily="34" charset="0"/>
              </a:rPr>
              <a:t>Author’s Name Here</a:t>
            </a:r>
            <a:br>
              <a:rPr lang="en-US" sz="2923">
                <a:solidFill>
                  <a:schemeClr val="tx2">
                    <a:lumMod val="50000"/>
                  </a:schemeClr>
                </a:solidFill>
                <a:latin typeface="Franklin Gothic Medium" pitchFamily="34" charset="0"/>
              </a:rPr>
            </a:br>
            <a:r>
              <a:rPr lang="en-US" sz="2923">
                <a:solidFill>
                  <a:schemeClr val="tx2">
                    <a:lumMod val="50000"/>
                  </a:schemeClr>
                </a:solidFill>
                <a:latin typeface="Arial" pitchFamily="34" charset="0"/>
                <a:cs typeface="Arial" pitchFamily="34" charset="0"/>
              </a:rPr>
              <a:t>University</a:t>
            </a:r>
            <a:r>
              <a:rPr lang="en-US" sz="2923">
                <a:solidFill>
                  <a:schemeClr val="tx2">
                    <a:lumMod val="50000"/>
                  </a:schemeClr>
                </a:solidFill>
                <a:latin typeface="Franklin Gothic Medium" pitchFamily="34" charset="0"/>
              </a:rPr>
              <a:t> Name Here</a:t>
            </a:r>
          </a:p>
        </p:txBody>
      </p:sp>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8" y="856338"/>
            <a:ext cx="6811923" cy="18245381"/>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513761" y="856338"/>
            <a:ext cx="19931181" cy="18245381"/>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13740963"/>
            <a:ext cx="25733930" cy="4247026"/>
          </a:xfrm>
        </p:spPr>
        <p:txBody>
          <a:bodyPr anchor="t"/>
          <a:lstStyle>
            <a:defPPr>
              <a:defRPr kern="1200" smtId="4294967295"/>
            </a:defPPr>
            <a:lvl1pPr algn="l">
              <a:defRPr sz="8039" b="1" cap="all"/>
            </a:lvl1pPr>
          </a:lstStyle>
          <a:p>
            <a:r>
              <a:rPr lang="en-US"/>
              <a:t>Click to edit Master title style</a:t>
            </a:r>
          </a:p>
        </p:txBody>
      </p:sp>
      <p:sp>
        <p:nvSpPr>
          <p:cNvPr id="3" name="Text Placeholder 2"/>
          <p:cNvSpPr>
            <a:spLocks noGrp="1"/>
          </p:cNvSpPr>
          <p:nvPr>
            <p:ph type="body" idx="1"/>
          </p:nvPr>
        </p:nvSpPr>
        <p:spPr>
          <a:xfrm>
            <a:off x="2391533" y="9063294"/>
            <a:ext cx="25733930" cy="4677666"/>
          </a:xfrm>
        </p:spPr>
        <p:txBody>
          <a:bodyPr anchor="b"/>
          <a:lstStyle>
            <a:defPPr>
              <a:defRPr kern="1200" smtId="4294967295"/>
            </a:defPPr>
            <a:lvl1pPr marL="0" indent="0">
              <a:buNone/>
              <a:defRPr sz="3995">
                <a:solidFill>
                  <a:schemeClr val="tx1">
                    <a:tint val="75000"/>
                  </a:schemeClr>
                </a:solidFill>
              </a:defRPr>
            </a:lvl1pPr>
            <a:lvl2pPr marL="916200" indent="0">
              <a:buNone/>
              <a:defRPr sz="3605">
                <a:solidFill>
                  <a:schemeClr val="tx1">
                    <a:tint val="75000"/>
                  </a:schemeClr>
                </a:solidFill>
              </a:defRPr>
            </a:lvl2pPr>
            <a:lvl3pPr marL="1832401" indent="0">
              <a:buNone/>
              <a:defRPr sz="3216">
                <a:solidFill>
                  <a:schemeClr val="tx1">
                    <a:tint val="75000"/>
                  </a:schemeClr>
                </a:solidFill>
              </a:defRPr>
            </a:lvl3pPr>
            <a:lvl4pPr marL="2748602" indent="0">
              <a:buNone/>
              <a:defRPr sz="2826">
                <a:solidFill>
                  <a:schemeClr val="tx1">
                    <a:tint val="75000"/>
                  </a:schemeClr>
                </a:solidFill>
              </a:defRPr>
            </a:lvl4pPr>
            <a:lvl5pPr marL="3664803" indent="0">
              <a:buNone/>
              <a:defRPr sz="2826">
                <a:solidFill>
                  <a:schemeClr val="tx1">
                    <a:tint val="75000"/>
                  </a:schemeClr>
                </a:solidFill>
              </a:defRPr>
            </a:lvl5pPr>
            <a:lvl6pPr marL="4581003" indent="0">
              <a:buNone/>
              <a:defRPr sz="2826">
                <a:solidFill>
                  <a:schemeClr val="tx1">
                    <a:tint val="75000"/>
                  </a:schemeClr>
                </a:solidFill>
              </a:defRPr>
            </a:lvl6pPr>
            <a:lvl7pPr marL="5497204" indent="0">
              <a:buNone/>
              <a:defRPr sz="2826">
                <a:solidFill>
                  <a:schemeClr val="tx1">
                    <a:tint val="75000"/>
                  </a:schemeClr>
                </a:solidFill>
              </a:defRPr>
            </a:lvl7pPr>
            <a:lvl8pPr marL="6413405" indent="0">
              <a:buNone/>
              <a:defRPr sz="2826">
                <a:solidFill>
                  <a:schemeClr val="tx1">
                    <a:tint val="75000"/>
                  </a:schemeClr>
                </a:solidFill>
              </a:defRPr>
            </a:lvl8pPr>
            <a:lvl9pPr marL="7329605" indent="0">
              <a:buNone/>
              <a:defRPr sz="282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513762" y="4989514"/>
            <a:ext cx="13371552" cy="14112204"/>
          </a:xfrm>
        </p:spPr>
        <p:txBody>
          <a:bodyPr/>
          <a:lstStyle>
            <a:defPPr>
              <a:defRPr kern="1200" smtId="4294967295"/>
            </a:defPPr>
            <a:lvl1pPr>
              <a:defRPr sz="5603"/>
            </a:lvl1pPr>
            <a:lvl2pPr>
              <a:defRPr sz="4823"/>
            </a:lvl2pPr>
            <a:lvl3pPr>
              <a:defRPr sz="3995"/>
            </a:lvl3pPr>
            <a:lvl4pPr>
              <a:defRPr sz="3605"/>
            </a:lvl4pPr>
            <a:lvl5pPr>
              <a:defRPr sz="3605"/>
            </a:lvl5pPr>
            <a:lvl6pPr>
              <a:defRPr sz="3605"/>
            </a:lvl6pPr>
            <a:lvl7pPr>
              <a:defRPr sz="3605"/>
            </a:lvl7pPr>
            <a:lvl8pPr>
              <a:defRPr sz="3605"/>
            </a:lvl8pPr>
            <a:lvl9pPr>
              <a:defRPr sz="36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1" y="4989514"/>
            <a:ext cx="13371552" cy="14112204"/>
          </a:xfrm>
        </p:spPr>
        <p:txBody>
          <a:bodyPr/>
          <a:lstStyle>
            <a:defPPr>
              <a:defRPr kern="1200" smtId="4294967295"/>
            </a:defPPr>
            <a:lvl1pPr>
              <a:defRPr sz="5603"/>
            </a:lvl1pPr>
            <a:lvl2pPr>
              <a:defRPr sz="4823"/>
            </a:lvl2pPr>
            <a:lvl3pPr>
              <a:defRPr sz="3995"/>
            </a:lvl3pPr>
            <a:lvl4pPr>
              <a:defRPr sz="3605"/>
            </a:lvl4pPr>
            <a:lvl5pPr>
              <a:defRPr sz="3605"/>
            </a:lvl5pPr>
            <a:lvl6pPr>
              <a:defRPr sz="3605"/>
            </a:lvl6pPr>
            <a:lvl7pPr>
              <a:defRPr sz="3605"/>
            </a:lvl7pPr>
            <a:lvl8pPr>
              <a:defRPr sz="3605"/>
            </a:lvl8pPr>
            <a:lvl9pPr>
              <a:defRPr sz="36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513766" y="4786568"/>
            <a:ext cx="13376811" cy="1994813"/>
          </a:xfrm>
        </p:spPr>
        <p:txBody>
          <a:bodyPr anchor="b"/>
          <a:lstStyle>
            <a:defPPr>
              <a:defRPr kern="1200" smtId="4294967295"/>
            </a:defPPr>
            <a:lvl1pPr marL="0" indent="0">
              <a:buNone/>
              <a:defRPr sz="4823" b="1"/>
            </a:lvl1pPr>
            <a:lvl2pPr marL="916200" indent="0">
              <a:buNone/>
              <a:defRPr sz="3995" b="1"/>
            </a:lvl2pPr>
            <a:lvl3pPr marL="1832401" indent="0">
              <a:buNone/>
              <a:defRPr sz="3605" b="1"/>
            </a:lvl3pPr>
            <a:lvl4pPr marL="2748602" indent="0">
              <a:buNone/>
              <a:defRPr sz="3216" b="1"/>
            </a:lvl4pPr>
            <a:lvl5pPr marL="3664803" indent="0">
              <a:buNone/>
              <a:defRPr sz="3216" b="1"/>
            </a:lvl5pPr>
            <a:lvl6pPr marL="4581003" indent="0">
              <a:buNone/>
              <a:defRPr sz="3216" b="1"/>
            </a:lvl6pPr>
            <a:lvl7pPr marL="5497204" indent="0">
              <a:buNone/>
              <a:defRPr sz="3216" b="1"/>
            </a:lvl7pPr>
            <a:lvl8pPr marL="6413405" indent="0">
              <a:buNone/>
              <a:defRPr sz="3216" b="1"/>
            </a:lvl8pPr>
            <a:lvl9pPr marL="7329605" indent="0">
              <a:buNone/>
              <a:defRPr sz="3216" b="1"/>
            </a:lvl9pPr>
          </a:lstStyle>
          <a:p>
            <a:pPr lvl="0"/>
            <a:r>
              <a:rPr lang="en-US"/>
              <a:t>Click to edit Master text styles</a:t>
            </a:r>
          </a:p>
        </p:txBody>
      </p:sp>
      <p:sp>
        <p:nvSpPr>
          <p:cNvPr id="4" name="Content Placeholder 3"/>
          <p:cNvSpPr>
            <a:spLocks noGrp="1"/>
          </p:cNvSpPr>
          <p:nvPr>
            <p:ph sz="half" idx="2"/>
          </p:nvPr>
        </p:nvSpPr>
        <p:spPr>
          <a:xfrm>
            <a:off x="1513766" y="6781381"/>
            <a:ext cx="13376811" cy="12320336"/>
          </a:xfrm>
        </p:spPr>
        <p:txBody>
          <a:bodyPr/>
          <a:lstStyle>
            <a:defPPr>
              <a:defRPr kern="1200" smtId="4294967295"/>
            </a:defPPr>
            <a:lvl1pPr>
              <a:defRPr sz="4823"/>
            </a:lvl1pPr>
            <a:lvl2pPr>
              <a:defRPr sz="3995"/>
            </a:lvl2pPr>
            <a:lvl3pPr>
              <a:defRPr sz="3605"/>
            </a:lvl3pPr>
            <a:lvl4pPr>
              <a:defRPr sz="3216"/>
            </a:lvl4pPr>
            <a:lvl5pPr>
              <a:defRPr sz="3216"/>
            </a:lvl5pPr>
            <a:lvl6pPr>
              <a:defRPr sz="3216"/>
            </a:lvl6pPr>
            <a:lvl7pPr>
              <a:defRPr sz="3216"/>
            </a:lvl7pPr>
            <a:lvl8pPr>
              <a:defRPr sz="3216"/>
            </a:lvl8pPr>
            <a:lvl9pPr>
              <a:defRPr sz="32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388" y="4786568"/>
            <a:ext cx="13382065" cy="1994813"/>
          </a:xfrm>
        </p:spPr>
        <p:txBody>
          <a:bodyPr anchor="b"/>
          <a:lstStyle>
            <a:defPPr>
              <a:defRPr kern="1200" smtId="4294967295"/>
            </a:defPPr>
            <a:lvl1pPr marL="0" indent="0">
              <a:buNone/>
              <a:defRPr sz="4823" b="1"/>
            </a:lvl1pPr>
            <a:lvl2pPr marL="916200" indent="0">
              <a:buNone/>
              <a:defRPr sz="3995" b="1"/>
            </a:lvl2pPr>
            <a:lvl3pPr marL="1832401" indent="0">
              <a:buNone/>
              <a:defRPr sz="3605" b="1"/>
            </a:lvl3pPr>
            <a:lvl4pPr marL="2748602" indent="0">
              <a:buNone/>
              <a:defRPr sz="3216" b="1"/>
            </a:lvl4pPr>
            <a:lvl5pPr marL="3664803" indent="0">
              <a:buNone/>
              <a:defRPr sz="3216" b="1"/>
            </a:lvl5pPr>
            <a:lvl6pPr marL="4581003" indent="0">
              <a:buNone/>
              <a:defRPr sz="3216" b="1"/>
            </a:lvl6pPr>
            <a:lvl7pPr marL="5497204" indent="0">
              <a:buNone/>
              <a:defRPr sz="3216" b="1"/>
            </a:lvl7pPr>
            <a:lvl8pPr marL="6413405" indent="0">
              <a:buNone/>
              <a:defRPr sz="3216" b="1"/>
            </a:lvl8pPr>
            <a:lvl9pPr marL="7329605" indent="0">
              <a:buNone/>
              <a:defRPr sz="3216" b="1"/>
            </a:lvl9pPr>
          </a:lstStyle>
          <a:p>
            <a:pPr lvl="0"/>
            <a:r>
              <a:rPr lang="en-US"/>
              <a:t>Click to edit Master text styles</a:t>
            </a:r>
          </a:p>
        </p:txBody>
      </p:sp>
      <p:sp>
        <p:nvSpPr>
          <p:cNvPr id="6" name="Content Placeholder 5"/>
          <p:cNvSpPr>
            <a:spLocks noGrp="1"/>
          </p:cNvSpPr>
          <p:nvPr>
            <p:ph sz="quarter" idx="4"/>
          </p:nvPr>
        </p:nvSpPr>
        <p:spPr>
          <a:xfrm>
            <a:off x="15379388" y="6781381"/>
            <a:ext cx="13382065" cy="12320336"/>
          </a:xfrm>
        </p:spPr>
        <p:txBody>
          <a:bodyPr/>
          <a:lstStyle>
            <a:defPPr>
              <a:defRPr kern="1200" smtId="4294967295"/>
            </a:defPPr>
            <a:lvl1pPr>
              <a:defRPr sz="4823"/>
            </a:lvl1pPr>
            <a:lvl2pPr>
              <a:defRPr sz="3995"/>
            </a:lvl2pPr>
            <a:lvl3pPr>
              <a:defRPr sz="3605"/>
            </a:lvl3pPr>
            <a:lvl4pPr>
              <a:defRPr sz="3216"/>
            </a:lvl4pPr>
            <a:lvl5pPr>
              <a:defRPr sz="3216"/>
            </a:lvl5pPr>
            <a:lvl6pPr>
              <a:defRPr sz="3216"/>
            </a:lvl6pPr>
            <a:lvl7pPr>
              <a:defRPr sz="3216"/>
            </a:lvl7pPr>
            <a:lvl8pPr>
              <a:defRPr sz="3216"/>
            </a:lvl8pPr>
            <a:lvl9pPr>
              <a:defRPr sz="32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851385"/>
            <a:ext cx="9960337" cy="3623336"/>
          </a:xfrm>
        </p:spPr>
        <p:txBody>
          <a:bodyPr anchor="b"/>
          <a:lstStyle>
            <a:defPPr>
              <a:defRPr kern="1200" smtId="4294967295"/>
            </a:defPPr>
            <a:lvl1pPr algn="l">
              <a:defRPr sz="3995" b="1"/>
            </a:lvl1pPr>
          </a:lstStyle>
          <a:p>
            <a:r>
              <a:rPr lang="en-US"/>
              <a:t>Click to edit Master title style</a:t>
            </a:r>
          </a:p>
        </p:txBody>
      </p:sp>
      <p:sp>
        <p:nvSpPr>
          <p:cNvPr id="3" name="Content Placeholder 2"/>
          <p:cNvSpPr>
            <a:spLocks noGrp="1"/>
          </p:cNvSpPr>
          <p:nvPr>
            <p:ph idx="1"/>
          </p:nvPr>
        </p:nvSpPr>
        <p:spPr>
          <a:xfrm>
            <a:off x="11836767" y="851386"/>
            <a:ext cx="16924685" cy="18250331"/>
          </a:xfrm>
        </p:spPr>
        <p:txBody>
          <a:bodyPr/>
          <a:lstStyle>
            <a:defPPr>
              <a:defRPr kern="1200" smtId="4294967295"/>
            </a:defPPr>
            <a:lvl1pPr>
              <a:defRPr sz="6431"/>
            </a:lvl1pPr>
            <a:lvl2pPr>
              <a:defRPr sz="5603"/>
            </a:lvl2pPr>
            <a:lvl3pPr>
              <a:defRPr sz="4823"/>
            </a:lvl3pPr>
            <a:lvl4pPr>
              <a:defRPr sz="3995"/>
            </a:lvl4pPr>
            <a:lvl5pPr>
              <a:defRPr sz="3995"/>
            </a:lvl5pPr>
            <a:lvl6pPr>
              <a:defRPr sz="3995"/>
            </a:lvl6pPr>
            <a:lvl7pPr>
              <a:defRPr sz="3995"/>
            </a:lvl7pPr>
            <a:lvl8pPr>
              <a:defRPr sz="3995"/>
            </a:lvl8pPr>
            <a:lvl9pPr>
              <a:defRPr sz="3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769" y="4474723"/>
            <a:ext cx="9960337" cy="14626995"/>
          </a:xfrm>
        </p:spPr>
        <p:txBody>
          <a:bodyPr/>
          <a:lstStyle>
            <a:defPPr>
              <a:defRPr kern="1200" smtId="4294967295"/>
            </a:defPPr>
            <a:lvl1pPr marL="0" indent="0">
              <a:buNone/>
              <a:defRPr sz="2826"/>
            </a:lvl1pPr>
            <a:lvl2pPr marL="916200" indent="0">
              <a:buNone/>
              <a:defRPr sz="2387"/>
            </a:lvl2pPr>
            <a:lvl3pPr marL="1832401" indent="0">
              <a:buNone/>
              <a:defRPr sz="1998"/>
            </a:lvl3pPr>
            <a:lvl4pPr marL="2748602" indent="0">
              <a:buNone/>
              <a:defRPr sz="1803"/>
            </a:lvl4pPr>
            <a:lvl5pPr marL="3664803" indent="0">
              <a:buNone/>
              <a:defRPr sz="1803"/>
            </a:lvl5pPr>
            <a:lvl6pPr marL="4581003" indent="0">
              <a:buNone/>
              <a:defRPr sz="1803"/>
            </a:lvl6pPr>
            <a:lvl7pPr marL="5497204" indent="0">
              <a:buNone/>
              <a:defRPr sz="1803"/>
            </a:lvl7pPr>
            <a:lvl8pPr marL="6413405" indent="0">
              <a:buNone/>
              <a:defRPr sz="1803"/>
            </a:lvl8pPr>
            <a:lvl9pPr marL="7329605" indent="0">
              <a:buNone/>
              <a:defRPr sz="180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14968537"/>
            <a:ext cx="18165126" cy="1767121"/>
          </a:xfrm>
        </p:spPr>
        <p:txBody>
          <a:bodyPr anchor="b"/>
          <a:lstStyle>
            <a:defPPr>
              <a:defRPr kern="1200" smtId="4294967295"/>
            </a:defPPr>
            <a:lvl1pPr algn="l">
              <a:defRPr sz="3995" b="1"/>
            </a:lvl1pPr>
          </a:lstStyle>
          <a:p>
            <a:r>
              <a:rPr lang="en-US"/>
              <a:t>Click to edit Master title style</a:t>
            </a:r>
          </a:p>
        </p:txBody>
      </p:sp>
      <p:sp>
        <p:nvSpPr>
          <p:cNvPr id="3" name="Picture Placeholder 2"/>
          <p:cNvSpPr>
            <a:spLocks noGrp="1"/>
          </p:cNvSpPr>
          <p:nvPr>
            <p:ph type="pic" idx="1"/>
          </p:nvPr>
        </p:nvSpPr>
        <p:spPr>
          <a:xfrm>
            <a:off x="5934154" y="1910667"/>
            <a:ext cx="18165126" cy="12830176"/>
          </a:xfrm>
        </p:spPr>
        <p:txBody>
          <a:bodyPr/>
          <a:lstStyle>
            <a:defPPr>
              <a:defRPr kern="1200" smtId="4294967295"/>
            </a:defPPr>
            <a:lvl1pPr marL="0" indent="0">
              <a:buNone/>
              <a:defRPr sz="6431"/>
            </a:lvl1pPr>
            <a:lvl2pPr marL="916200" indent="0">
              <a:buNone/>
              <a:defRPr sz="5603"/>
            </a:lvl2pPr>
            <a:lvl3pPr marL="1832401" indent="0">
              <a:buNone/>
              <a:defRPr sz="4823"/>
            </a:lvl3pPr>
            <a:lvl4pPr marL="2748602" indent="0">
              <a:buNone/>
              <a:defRPr sz="3995"/>
            </a:lvl4pPr>
            <a:lvl5pPr marL="3664803" indent="0">
              <a:buNone/>
              <a:defRPr sz="3995"/>
            </a:lvl5pPr>
            <a:lvl6pPr marL="4581003" indent="0">
              <a:buNone/>
              <a:defRPr sz="3995"/>
            </a:lvl6pPr>
            <a:lvl7pPr marL="5497204" indent="0">
              <a:buNone/>
              <a:defRPr sz="3995"/>
            </a:lvl7pPr>
            <a:lvl8pPr marL="6413405" indent="0">
              <a:buNone/>
              <a:defRPr sz="3995"/>
            </a:lvl8pPr>
            <a:lvl9pPr marL="7329605" indent="0">
              <a:buNone/>
              <a:defRPr sz="3995"/>
            </a:lvl9pPr>
          </a:lstStyle>
          <a:p>
            <a:endParaRPr lang="en-US"/>
          </a:p>
        </p:txBody>
      </p:sp>
      <p:sp>
        <p:nvSpPr>
          <p:cNvPr id="4" name="Text Placeholder 3"/>
          <p:cNvSpPr>
            <a:spLocks noGrp="1"/>
          </p:cNvSpPr>
          <p:nvPr>
            <p:ph type="body" sz="half" idx="2"/>
          </p:nvPr>
        </p:nvSpPr>
        <p:spPr>
          <a:xfrm>
            <a:off x="5934154" y="16735659"/>
            <a:ext cx="18165126" cy="2509604"/>
          </a:xfrm>
        </p:spPr>
        <p:txBody>
          <a:bodyPr/>
          <a:lstStyle>
            <a:defPPr>
              <a:defRPr kern="1200" smtId="4294967295"/>
            </a:defPPr>
            <a:lvl1pPr marL="0" indent="0">
              <a:buNone/>
              <a:defRPr sz="2826"/>
            </a:lvl1pPr>
            <a:lvl2pPr marL="916200" indent="0">
              <a:buNone/>
              <a:defRPr sz="2387"/>
            </a:lvl2pPr>
            <a:lvl3pPr marL="1832401" indent="0">
              <a:buNone/>
              <a:defRPr sz="1998"/>
            </a:lvl3pPr>
            <a:lvl4pPr marL="2748602" indent="0">
              <a:buNone/>
              <a:defRPr sz="1803"/>
            </a:lvl4pPr>
            <a:lvl5pPr marL="3664803" indent="0">
              <a:buNone/>
              <a:defRPr sz="1803"/>
            </a:lvl5pPr>
            <a:lvl6pPr marL="4581003" indent="0">
              <a:buNone/>
              <a:defRPr sz="1803"/>
            </a:lvl6pPr>
            <a:lvl7pPr marL="5497204" indent="0">
              <a:buNone/>
              <a:defRPr sz="1803"/>
            </a:lvl7pPr>
            <a:lvl8pPr marL="6413405" indent="0">
              <a:buNone/>
              <a:defRPr sz="1803"/>
            </a:lvl8pPr>
            <a:lvl9pPr marL="7329605" indent="0">
              <a:buNone/>
              <a:defRPr sz="180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1/22/2020</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856337"/>
            <a:ext cx="27247693" cy="3563938"/>
          </a:xfrm>
          <a:prstGeom prst="rect">
            <a:avLst/>
          </a:prstGeom>
        </p:spPr>
        <p:txBody>
          <a:bodyPr vert="horz" lIns="376108" tIns="188056" rIns="376108" bIns="188056"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1513761" y="4989514"/>
            <a:ext cx="27247693" cy="14112204"/>
          </a:xfrm>
          <a:prstGeom prst="rect">
            <a:avLst/>
          </a:prstGeom>
        </p:spPr>
        <p:txBody>
          <a:bodyPr vert="horz" lIns="376108" tIns="188056" rIns="376108" bIns="188056"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761" y="19819458"/>
            <a:ext cx="7064216" cy="1138480"/>
          </a:xfrm>
          <a:prstGeom prst="rect">
            <a:avLst/>
          </a:prstGeom>
        </p:spPr>
        <p:txBody>
          <a:bodyPr vert="horz" lIns="376108" tIns="188056" rIns="376108" bIns="188056" rtlCol="0" anchor="ctr"/>
          <a:lstStyle>
            <a:defPPr>
              <a:defRPr kern="1200" smtId="4294967295"/>
            </a:defPPr>
            <a:lvl1pPr algn="l">
              <a:defRPr sz="2387">
                <a:solidFill>
                  <a:schemeClr val="tx1">
                    <a:tint val="75000"/>
                  </a:schemeClr>
                </a:solidFill>
              </a:defRPr>
            </a:lvl1pPr>
          </a:lstStyle>
          <a:p>
            <a:fld id="{1D3EE5B7-680E-44FF-962F-3113FAB5030E}" type="datetimeFigureOut">
              <a:rPr lang="en-US" smtClean="0"/>
              <a:t>1/22/2020</a:t>
            </a:fld>
            <a:endParaRPr lang="en-US"/>
          </a:p>
        </p:txBody>
      </p:sp>
      <p:sp>
        <p:nvSpPr>
          <p:cNvPr id="5" name="Footer Placeholder 4"/>
          <p:cNvSpPr>
            <a:spLocks noGrp="1"/>
          </p:cNvSpPr>
          <p:nvPr>
            <p:ph type="ftr" sz="quarter" idx="3"/>
          </p:nvPr>
        </p:nvSpPr>
        <p:spPr>
          <a:xfrm>
            <a:off x="10344032" y="19819458"/>
            <a:ext cx="9587151" cy="1138480"/>
          </a:xfrm>
          <a:prstGeom prst="rect">
            <a:avLst/>
          </a:prstGeom>
        </p:spPr>
        <p:txBody>
          <a:bodyPr vert="horz" lIns="376108" tIns="188056" rIns="376108" bIns="188056" rtlCol="0" anchor="ctr"/>
          <a:lstStyle>
            <a:defPPr>
              <a:defRPr kern="1200" smtId="4294967295"/>
            </a:defPPr>
            <a:lvl1pPr algn="ctr">
              <a:defRPr sz="238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7" y="19819458"/>
            <a:ext cx="7064216" cy="1138480"/>
          </a:xfrm>
          <a:prstGeom prst="rect">
            <a:avLst/>
          </a:prstGeom>
        </p:spPr>
        <p:txBody>
          <a:bodyPr vert="horz" lIns="376108" tIns="188056" rIns="376108" bIns="188056" rtlCol="0" anchor="ctr"/>
          <a:lstStyle>
            <a:defPPr>
              <a:defRPr kern="1200" smtId="4294967295"/>
            </a:defPPr>
            <a:lvl1pPr algn="r">
              <a:defRPr sz="2387">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7649923" y="10604035"/>
            <a:ext cx="9272837" cy="3013505"/>
          </a:xfrm>
          <a:prstGeom prst="rect">
            <a:avLst/>
          </a:prstGeom>
        </p:spPr>
      </p:pic>
      <p:pic>
        <p:nvPicPr>
          <p:cNvPr id="8" name="New picture"/>
          <p:cNvPicPr/>
          <p:nvPr/>
        </p:nvPicPr>
        <p:blipFill>
          <a:blip r:embed="rId13"/>
          <a:stretch>
            <a:fillRect/>
          </a:stretch>
        </p:blipFill>
        <p:spPr>
          <a:xfrm rot="5400000">
            <a:off x="28652299" y="10604035"/>
            <a:ext cx="9272837" cy="3013505"/>
          </a:xfrm>
          <a:prstGeom prst="rect">
            <a:avLst/>
          </a:prstGeom>
        </p:spPr>
      </p:pic>
      <p:pic>
        <p:nvPicPr>
          <p:cNvPr id="9" name="New picture"/>
          <p:cNvPicPr/>
          <p:nvPr/>
        </p:nvPicPr>
        <p:blipFill>
          <a:blip r:embed="rId14"/>
          <a:stretch>
            <a:fillRect/>
          </a:stretch>
        </p:blipFill>
        <p:spPr>
          <a:xfrm>
            <a:off x="4800584" y="21713619"/>
            <a:ext cx="20674046" cy="1006482"/>
          </a:xfrm>
          <a:prstGeom prst="rect">
            <a:avLst/>
          </a:prstGeom>
        </p:spPr>
      </p:pic>
      <p:sp>
        <p:nvSpPr>
          <p:cNvPr id="10" name="New shape"/>
          <p:cNvSpPr/>
          <p:nvPr/>
        </p:nvSpPr>
        <p:spPr>
          <a:xfrm>
            <a:off x="4800583" y="22084862"/>
            <a:ext cx="15137607" cy="824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3170">
                <a:solidFill>
                  <a:srgbClr val="808080"/>
                </a:solidFill>
              </a:rPr>
              <a:t>Template ID: inquisitalanchor  Size: 48x36</a:t>
            </a:r>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smtId="4294967295"/>
      </a:defPPr>
      <a:lvl1pPr algn="ctr" defTabSz="1832401" rtl="0" eaLnBrk="1" latinLnBrk="0" hangingPunct="1">
        <a:spcBef>
          <a:spcPct val="0"/>
        </a:spcBef>
        <a:buNone/>
        <a:defRPr sz="8818" kern="1200">
          <a:solidFill>
            <a:schemeClr val="tx1"/>
          </a:solidFill>
          <a:latin typeface="+mj-lt"/>
          <a:ea typeface="+mj-ea"/>
          <a:cs typeface="+mj-cs"/>
        </a:defRPr>
      </a:lvl1pPr>
    </p:titleStyle>
    <p:bodyStyle>
      <a:defPPr>
        <a:defRPr kern="1200" smtId="4294967295"/>
      </a:defPPr>
      <a:lvl1pPr marL="687149" indent="-687149" algn="l" defTabSz="1832401" rtl="0" eaLnBrk="1" latinLnBrk="0" hangingPunct="1">
        <a:spcBef>
          <a:spcPct val="20000"/>
        </a:spcBef>
        <a:buFont typeface="Arial" pitchFamily="34" charset="0"/>
        <a:buChar char="•"/>
        <a:defRPr sz="6431" kern="1200">
          <a:solidFill>
            <a:schemeClr val="tx1"/>
          </a:solidFill>
          <a:latin typeface="+mn-lt"/>
          <a:ea typeface="+mn-ea"/>
          <a:cs typeface="+mn-cs"/>
        </a:defRPr>
      </a:lvl1pPr>
      <a:lvl2pPr marL="1488827" indent="-572626" algn="l" defTabSz="1832401" rtl="0" eaLnBrk="1" latinLnBrk="0" hangingPunct="1">
        <a:spcBef>
          <a:spcPct val="20000"/>
        </a:spcBef>
        <a:buFont typeface="Arial" pitchFamily="34" charset="0"/>
        <a:buChar char="–"/>
        <a:defRPr sz="5603" kern="1200">
          <a:solidFill>
            <a:schemeClr val="tx1"/>
          </a:solidFill>
          <a:latin typeface="+mn-lt"/>
          <a:ea typeface="+mn-ea"/>
          <a:cs typeface="+mn-cs"/>
        </a:defRPr>
      </a:lvl2pPr>
      <a:lvl3pPr marL="2290502" indent="-458101" algn="l" defTabSz="1832401" rtl="0" eaLnBrk="1" latinLnBrk="0" hangingPunct="1">
        <a:spcBef>
          <a:spcPct val="20000"/>
        </a:spcBef>
        <a:buFont typeface="Arial" pitchFamily="34" charset="0"/>
        <a:buChar char="•"/>
        <a:defRPr sz="4823" kern="1200">
          <a:solidFill>
            <a:schemeClr val="tx1"/>
          </a:solidFill>
          <a:latin typeface="+mn-lt"/>
          <a:ea typeface="+mn-ea"/>
          <a:cs typeface="+mn-cs"/>
        </a:defRPr>
      </a:lvl3pPr>
      <a:lvl4pPr marL="3206702" indent="-458101" algn="l" defTabSz="1832401" rtl="0" eaLnBrk="1" latinLnBrk="0" hangingPunct="1">
        <a:spcBef>
          <a:spcPct val="20000"/>
        </a:spcBef>
        <a:buFont typeface="Arial" pitchFamily="34" charset="0"/>
        <a:buChar char="–"/>
        <a:defRPr sz="3995" kern="1200">
          <a:solidFill>
            <a:schemeClr val="tx1"/>
          </a:solidFill>
          <a:latin typeface="+mn-lt"/>
          <a:ea typeface="+mn-ea"/>
          <a:cs typeface="+mn-cs"/>
        </a:defRPr>
      </a:lvl4pPr>
      <a:lvl5pPr marL="4122903" indent="-458101" algn="l" defTabSz="1832401" rtl="0" eaLnBrk="1" latinLnBrk="0" hangingPunct="1">
        <a:spcBef>
          <a:spcPct val="20000"/>
        </a:spcBef>
        <a:buFont typeface="Arial" pitchFamily="34" charset="0"/>
        <a:buChar char="»"/>
        <a:defRPr sz="3995" kern="1200">
          <a:solidFill>
            <a:schemeClr val="tx1"/>
          </a:solidFill>
          <a:latin typeface="+mn-lt"/>
          <a:ea typeface="+mn-ea"/>
          <a:cs typeface="+mn-cs"/>
        </a:defRPr>
      </a:lvl5pPr>
      <a:lvl6pPr marL="5039104" indent="-458101" algn="l" defTabSz="1832401" rtl="0" eaLnBrk="1" latinLnBrk="0" hangingPunct="1">
        <a:spcBef>
          <a:spcPct val="20000"/>
        </a:spcBef>
        <a:buFont typeface="Arial" pitchFamily="34" charset="0"/>
        <a:buChar char="•"/>
        <a:defRPr sz="3995" kern="1200">
          <a:solidFill>
            <a:schemeClr val="tx1"/>
          </a:solidFill>
          <a:latin typeface="+mn-lt"/>
          <a:ea typeface="+mn-ea"/>
          <a:cs typeface="+mn-cs"/>
        </a:defRPr>
      </a:lvl6pPr>
      <a:lvl7pPr marL="5955304" indent="-458101" algn="l" defTabSz="1832401" rtl="0" eaLnBrk="1" latinLnBrk="0" hangingPunct="1">
        <a:spcBef>
          <a:spcPct val="20000"/>
        </a:spcBef>
        <a:buFont typeface="Arial" pitchFamily="34" charset="0"/>
        <a:buChar char="•"/>
        <a:defRPr sz="3995" kern="1200">
          <a:solidFill>
            <a:schemeClr val="tx1"/>
          </a:solidFill>
          <a:latin typeface="+mn-lt"/>
          <a:ea typeface="+mn-ea"/>
          <a:cs typeface="+mn-cs"/>
        </a:defRPr>
      </a:lvl7pPr>
      <a:lvl8pPr marL="6871505" indent="-458101" algn="l" defTabSz="1832401" rtl="0" eaLnBrk="1" latinLnBrk="0" hangingPunct="1">
        <a:spcBef>
          <a:spcPct val="20000"/>
        </a:spcBef>
        <a:buFont typeface="Arial" pitchFamily="34" charset="0"/>
        <a:buChar char="•"/>
        <a:defRPr sz="3995" kern="1200">
          <a:solidFill>
            <a:schemeClr val="tx1"/>
          </a:solidFill>
          <a:latin typeface="+mn-lt"/>
          <a:ea typeface="+mn-ea"/>
          <a:cs typeface="+mn-cs"/>
        </a:defRPr>
      </a:lvl8pPr>
      <a:lvl9pPr marL="7787706" indent="-458101" algn="l" defTabSz="1832401" rtl="0" eaLnBrk="1" latinLnBrk="0" hangingPunct="1">
        <a:spcBef>
          <a:spcPct val="20000"/>
        </a:spcBef>
        <a:buFont typeface="Arial" pitchFamily="34" charset="0"/>
        <a:buChar char="•"/>
        <a:defRPr sz="3995" kern="1200">
          <a:solidFill>
            <a:schemeClr val="tx1"/>
          </a:solidFill>
          <a:latin typeface="+mn-lt"/>
          <a:ea typeface="+mn-ea"/>
          <a:cs typeface="+mn-cs"/>
        </a:defRPr>
      </a:lvl9pPr>
    </p:bodyStyle>
    <p:otherStyle>
      <a:defPPr>
        <a:defRPr lang="en-US"/>
      </a:defPPr>
      <a:lvl1pPr marL="0" algn="l" defTabSz="1832401" rtl="0" eaLnBrk="1" latinLnBrk="0" hangingPunct="1">
        <a:defRPr sz="3605" kern="1200">
          <a:solidFill>
            <a:schemeClr val="tx1"/>
          </a:solidFill>
          <a:latin typeface="+mn-lt"/>
          <a:ea typeface="+mn-ea"/>
          <a:cs typeface="+mn-cs"/>
        </a:defRPr>
      </a:lvl1pPr>
      <a:lvl2pPr marL="916200" algn="l" defTabSz="1832401" rtl="0" eaLnBrk="1" latinLnBrk="0" hangingPunct="1">
        <a:defRPr sz="3605" kern="1200">
          <a:solidFill>
            <a:schemeClr val="tx1"/>
          </a:solidFill>
          <a:latin typeface="+mn-lt"/>
          <a:ea typeface="+mn-ea"/>
          <a:cs typeface="+mn-cs"/>
        </a:defRPr>
      </a:lvl2pPr>
      <a:lvl3pPr marL="1832401" algn="l" defTabSz="1832401" rtl="0" eaLnBrk="1" latinLnBrk="0" hangingPunct="1">
        <a:defRPr sz="3605" kern="1200">
          <a:solidFill>
            <a:schemeClr val="tx1"/>
          </a:solidFill>
          <a:latin typeface="+mn-lt"/>
          <a:ea typeface="+mn-ea"/>
          <a:cs typeface="+mn-cs"/>
        </a:defRPr>
      </a:lvl3pPr>
      <a:lvl4pPr marL="2748602" algn="l" defTabSz="1832401" rtl="0" eaLnBrk="1" latinLnBrk="0" hangingPunct="1">
        <a:defRPr sz="3605" kern="1200">
          <a:solidFill>
            <a:schemeClr val="tx1"/>
          </a:solidFill>
          <a:latin typeface="+mn-lt"/>
          <a:ea typeface="+mn-ea"/>
          <a:cs typeface="+mn-cs"/>
        </a:defRPr>
      </a:lvl4pPr>
      <a:lvl5pPr marL="3664803" algn="l" defTabSz="1832401" rtl="0" eaLnBrk="1" latinLnBrk="0" hangingPunct="1">
        <a:defRPr sz="3605" kern="1200">
          <a:solidFill>
            <a:schemeClr val="tx1"/>
          </a:solidFill>
          <a:latin typeface="+mn-lt"/>
          <a:ea typeface="+mn-ea"/>
          <a:cs typeface="+mn-cs"/>
        </a:defRPr>
      </a:lvl5pPr>
      <a:lvl6pPr marL="4581003" algn="l" defTabSz="1832401" rtl="0" eaLnBrk="1" latinLnBrk="0" hangingPunct="1">
        <a:defRPr sz="3605" kern="1200">
          <a:solidFill>
            <a:schemeClr val="tx1"/>
          </a:solidFill>
          <a:latin typeface="+mn-lt"/>
          <a:ea typeface="+mn-ea"/>
          <a:cs typeface="+mn-cs"/>
        </a:defRPr>
      </a:lvl6pPr>
      <a:lvl7pPr marL="5497204" algn="l" defTabSz="1832401" rtl="0" eaLnBrk="1" latinLnBrk="0" hangingPunct="1">
        <a:defRPr sz="3605" kern="1200">
          <a:solidFill>
            <a:schemeClr val="tx1"/>
          </a:solidFill>
          <a:latin typeface="+mn-lt"/>
          <a:ea typeface="+mn-ea"/>
          <a:cs typeface="+mn-cs"/>
        </a:defRPr>
      </a:lvl7pPr>
      <a:lvl8pPr marL="6413405" algn="l" defTabSz="1832401" rtl="0" eaLnBrk="1" latinLnBrk="0" hangingPunct="1">
        <a:defRPr sz="3605" kern="1200">
          <a:solidFill>
            <a:schemeClr val="tx1"/>
          </a:solidFill>
          <a:latin typeface="+mn-lt"/>
          <a:ea typeface="+mn-ea"/>
          <a:cs typeface="+mn-cs"/>
        </a:defRPr>
      </a:lvl8pPr>
      <a:lvl9pPr marL="7329605" algn="l" defTabSz="1832401" rtl="0" eaLnBrk="1" latinLnBrk="0" hangingPunct="1">
        <a:defRPr sz="36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microsoft.com/office/2007/relationships/hdphoto" Target="../media/hdphoto1.wdp"/><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19920503"/>
            <a:ext cx="30275213" cy="1463120"/>
          </a:xfrm>
          <a:prstGeom prst="rect">
            <a:avLst/>
          </a:prstGeom>
          <a:ln>
            <a:noFill/>
          </a:ln>
          <a:effectLst>
            <a:outerShdw blurRad="292100" dist="139700" dir="2700000" algn="tl" rotWithShape="0">
              <a:srgbClr val="333333">
                <a:alpha val="65000"/>
              </a:srgbClr>
            </a:outerShdw>
          </a:effectLst>
        </p:spPr>
      </p:pic>
      <p:pic>
        <p:nvPicPr>
          <p:cNvPr id="37" name="Picture 36"/>
          <p:cNvPicPr/>
          <p:nvPr/>
        </p:nvPicPr>
        <p:blipFill>
          <a:blip r:embed="rId4">
            <a:grayscl/>
            <a:extLst>
              <a:ext uri="{BEBA8EAE-BF5A-486C-A8C5-ECC9F3942E4B}">
                <a14:imgProps xmlns:a14="http://schemas.microsoft.com/office/drawing/2010/main">
                  <a14:imgLayer r:embed="rId5">
                    <a14:imgEffect>
                      <a14:saturation sat="75000"/>
                    </a14:imgEffect>
                    <a14:imgEffect>
                      <a14:brightnessContrast contrast="-27000"/>
                    </a14:imgEffect>
                  </a14:imgLayer>
                </a14:imgProps>
              </a:ext>
              <a:ext uri="{28A0092B-C50C-407E-A947-70E740481C1C}">
                <a14:useLocalDpi xmlns:a14="http://schemas.microsoft.com/office/drawing/2010/main" val="0"/>
              </a:ext>
            </a:extLst>
          </a:blip>
          <a:stretch>
            <a:fillRect/>
          </a:stretch>
        </p:blipFill>
        <p:spPr>
          <a:xfrm>
            <a:off x="-1" y="20165790"/>
            <a:ext cx="30275213" cy="1217836"/>
          </a:xfrm>
          <a:prstGeom prst="rect">
            <a:avLst/>
          </a:prstGeom>
          <a:effectLst/>
        </p:spPr>
      </p:pic>
      <p:sp>
        <p:nvSpPr>
          <p:cNvPr id="24" name="Text Placeholder 5">
            <a:extLst>
              <a:ext uri="{FF2B5EF4-FFF2-40B4-BE49-F238E27FC236}">
                <a16:creationId xmlns:a16="http://schemas.microsoft.com/office/drawing/2014/main" id="{18E48679-06C4-48E4-8012-35973D02854F}"/>
              </a:ext>
            </a:extLst>
          </p:cNvPr>
          <p:cNvSpPr txBox="1"/>
          <p:nvPr/>
        </p:nvSpPr>
        <p:spPr>
          <a:xfrm>
            <a:off x="3257815" y="2585440"/>
            <a:ext cx="23759583" cy="123161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638" dirty="0" err="1">
                <a:solidFill>
                  <a:schemeClr val="tx1"/>
                </a:solidFill>
                <a:latin typeface="Open Sans" panose="020B0606030504020204" pitchFamily="34" charset="0"/>
                <a:ea typeface="Open Sans" panose="020B0606030504020204" pitchFamily="34" charset="0"/>
                <a:cs typeface="Open Sans" panose="020B0606030504020204" pitchFamily="34" charset="0"/>
              </a:rPr>
              <a:t>Zichen</a:t>
            </a:r>
            <a:r>
              <a:rPr lang="en-US" sz="3638" dirty="0">
                <a:solidFill>
                  <a:schemeClr val="tx1"/>
                </a:solidFill>
                <a:latin typeface="Open Sans" panose="020B0606030504020204" pitchFamily="34" charset="0"/>
                <a:ea typeface="Open Sans" panose="020B0606030504020204" pitchFamily="34" charset="0"/>
                <a:cs typeface="Open Sans" panose="020B0606030504020204" pitchFamily="34" charset="0"/>
              </a:rPr>
              <a:t> Ding, </a:t>
            </a:r>
            <a:r>
              <a:rPr lang="en-US" sz="3638"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Oriol</a:t>
            </a:r>
            <a:r>
              <a:rPr lang="en-US" sz="3638"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38"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Falip</a:t>
            </a:r>
            <a:r>
              <a:rPr lang="en-US" sz="3638" dirty="0">
                <a:solidFill>
                  <a:schemeClr val="tx1"/>
                </a:solidFill>
                <a:latin typeface="Open Sans" panose="020B0606030504020204" pitchFamily="34" charset="0"/>
                <a:ea typeface="Open Sans" panose="020B0606030504020204" pitchFamily="34" charset="0"/>
                <a:cs typeface="Open Sans" panose="020B0606030504020204" pitchFamily="34" charset="0"/>
              </a:rPr>
              <a:t> i Garcia, Rafel Perelló i Ribas</a:t>
            </a:r>
          </a:p>
          <a:p>
            <a:pPr algn="ctr">
              <a:defRPr/>
            </a:pPr>
            <a:r>
              <a:rPr lang="en-US" sz="3638"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Universitat</a:t>
            </a:r>
            <a:r>
              <a:rPr lang="en-US" sz="3638"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38"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Politècnica</a:t>
            </a:r>
            <a:r>
              <a:rPr lang="en-US" sz="3638" dirty="0">
                <a:solidFill>
                  <a:schemeClr val="tx1"/>
                </a:solidFill>
                <a:latin typeface="Open Sans" panose="020B0606030504020204" pitchFamily="34" charset="0"/>
                <a:ea typeface="Open Sans" panose="020B0606030504020204" pitchFamily="34" charset="0"/>
                <a:cs typeface="Open Sans" panose="020B0606030504020204" pitchFamily="34" charset="0"/>
              </a:rPr>
              <a:t> de </a:t>
            </a:r>
            <a:r>
              <a:rPr lang="en-US" sz="3638"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Catalunya</a:t>
            </a:r>
            <a:r>
              <a:rPr lang="en-US" sz="3638" dirty="0">
                <a:solidFill>
                  <a:schemeClr val="tx1"/>
                </a:solidFill>
                <a:latin typeface="Open Sans" panose="020B0606030504020204" pitchFamily="34" charset="0"/>
                <a:ea typeface="Open Sans" panose="020B0606030504020204" pitchFamily="34" charset="0"/>
                <a:cs typeface="Open Sans" panose="020B0606030504020204" pitchFamily="34" charset="0"/>
              </a:rPr>
              <a:t>-CIMNE</a:t>
            </a:r>
          </a:p>
        </p:txBody>
      </p:sp>
      <p:sp>
        <p:nvSpPr>
          <p:cNvPr id="8" name="TextBox 19">
            <a:extLst>
              <a:ext uri="{FF2B5EF4-FFF2-40B4-BE49-F238E27FC236}">
                <a16:creationId xmlns:a16="http://schemas.microsoft.com/office/drawing/2014/main" id="{F560B628-793C-4DB4-85E9-B23859F8150D}"/>
              </a:ext>
            </a:extLst>
          </p:cNvPr>
          <p:cNvSpPr txBox="1">
            <a:spLocks noChangeArrowheads="1"/>
          </p:cNvSpPr>
          <p:nvPr/>
        </p:nvSpPr>
        <p:spPr bwMode="auto">
          <a:xfrm>
            <a:off x="1411977" y="4900879"/>
            <a:ext cx="6236891" cy="81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GB" dirty="0">
                <a:latin typeface="Open Sans" panose="020B0606030504020204" pitchFamily="34" charset="0"/>
                <a:ea typeface="Open Sans" panose="020B0606030504020204" pitchFamily="34" charset="0"/>
                <a:cs typeface="Open Sans" panose="020B0606030504020204" pitchFamily="34" charset="0"/>
              </a:rPr>
              <a:t>In nature, collective motion plays an important role in life being behaviour. Examples of that fact are seen worldwide and are well-known since it can be seen in our everyday life. Representative examples, which highlight that fact, are schools of fish providing protection or outmanoeuvring, in a matter of seconds, a predator, a flock of birds moving around or migrating in formation or a sheep herd</a:t>
            </a:r>
            <a:r>
              <a:rPr lang="en-US" dirty="0">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Vicsek</a:t>
            </a:r>
            <a:r>
              <a:rPr lang="en-US" dirty="0">
                <a:latin typeface="Open Sans" panose="020B0606030504020204" pitchFamily="34" charset="0"/>
                <a:ea typeface="Open Sans" panose="020B0606030504020204" pitchFamily="34" charset="0"/>
                <a:cs typeface="Open Sans" panose="020B0606030504020204" pitchFamily="34" charset="0"/>
              </a:rPr>
              <a:t> model is simple mathematically and computationally. It models velocity of every particle as having constant speed magnitude and the evolution of the direction is such it tends to evolve towards the average of their closest neighbors.</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In </a:t>
            </a:r>
            <a:r>
              <a:rPr lang="en-US" dirty="0" err="1">
                <a:latin typeface="Open Sans" panose="020B0606030504020204" pitchFamily="34" charset="0"/>
                <a:ea typeface="Open Sans" panose="020B0606030504020204" pitchFamily="34" charset="0"/>
                <a:cs typeface="Open Sans" panose="020B0606030504020204" pitchFamily="34" charset="0"/>
              </a:rPr>
              <a:t>Vicsek</a:t>
            </a:r>
            <a:r>
              <a:rPr lang="en-US" dirty="0">
                <a:latin typeface="Open Sans" panose="020B0606030504020204" pitchFamily="34" charset="0"/>
                <a:ea typeface="Open Sans" panose="020B0606030504020204" pitchFamily="34" charset="0"/>
                <a:cs typeface="Open Sans" panose="020B0606030504020204" pitchFamily="34" charset="0"/>
              </a:rPr>
              <a:t> model appears the fundamental behavior of most collective motion phenomena, i.e. a phase transition between ordered and disordered phases [1]. </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We also present an extended </a:t>
            </a:r>
            <a:r>
              <a:rPr lang="en-US" dirty="0" err="1">
                <a:latin typeface="Open Sans" panose="020B0606030504020204" pitchFamily="34" charset="0"/>
                <a:ea typeface="Open Sans" panose="020B0606030504020204" pitchFamily="34" charset="0"/>
                <a:cs typeface="Open Sans" panose="020B0606030504020204" pitchFamily="34" charset="0"/>
              </a:rPr>
              <a:t>Vicsek</a:t>
            </a:r>
            <a:r>
              <a:rPr lang="en-US" dirty="0">
                <a:latin typeface="Open Sans" panose="020B0606030504020204" pitchFamily="34" charset="0"/>
                <a:ea typeface="Open Sans" panose="020B0606030504020204" pitchFamily="34" charset="0"/>
                <a:cs typeface="Open Sans" panose="020B0606030504020204" pitchFamily="34" charset="0"/>
              </a:rPr>
              <a:t> model with a leadership role. That is, particles that are considered followers of  the leader will consider the velocity of the leader for the evolution of the velocity direction independently of the position of every particles</a:t>
            </a:r>
          </a:p>
        </p:txBody>
      </p:sp>
      <mc:AlternateContent xmlns:mc="http://schemas.openxmlformats.org/markup-compatibility/2006" xmlns:a14="http://schemas.microsoft.com/office/drawing/2010/main">
        <mc:Choice Requires="a14">
          <p:sp>
            <p:nvSpPr>
              <p:cNvPr id="10" name="TextBox 19">
                <a:extLst>
                  <a:ext uri="{FF2B5EF4-FFF2-40B4-BE49-F238E27FC236}">
                    <a16:creationId xmlns:a16="http://schemas.microsoft.com/office/drawing/2014/main" id="{D68661E8-80DB-4CA1-A78F-001C24445F49}"/>
                  </a:ext>
                </a:extLst>
              </p:cNvPr>
              <p:cNvSpPr txBox="1">
                <a:spLocks noChangeArrowheads="1"/>
              </p:cNvSpPr>
              <p:nvPr/>
            </p:nvSpPr>
            <p:spPr bwMode="auto">
              <a:xfrm>
                <a:off x="8438723" y="4900879"/>
                <a:ext cx="6236891" cy="115524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The spatial domain of interest is </a:t>
                </a:r>
                <a14:m>
                  <m:oMath xmlns:m="http://schemas.openxmlformats.org/officeDocument/2006/math">
                    <m:r>
                      <m:rPr>
                        <m:sty m:val="p"/>
                      </m:rPr>
                      <a:rPr lang="en-US" b="0" i="0" smtClean="0">
                        <a:latin typeface="Cambria Math" panose="02040503050406030204" pitchFamily="18" charset="0"/>
                        <a:ea typeface="Open Sans" panose="020B0606030504020204" pitchFamily="34" charset="0"/>
                        <a:cs typeface="Open Sans" panose="020B0606030504020204" pitchFamily="34" charset="0"/>
                      </a:rPr>
                      <m:t>Ω</m:t>
                    </m:r>
                    <m:r>
                      <a:rPr lang="en-US" b="0" i="1" smtClean="0">
                        <a:latin typeface="Cambria Math" panose="02040503050406030204" pitchFamily="18" charset="0"/>
                        <a:ea typeface="Open Sans" panose="020B0606030504020204" pitchFamily="34" charset="0"/>
                        <a:cs typeface="Open Sans" panose="020B0606030504020204" pitchFamily="34" charset="0"/>
                      </a:rPr>
                      <m:t>=</m:t>
                    </m:r>
                    <m:d>
                      <m:dPr>
                        <m:ctrlPr>
                          <a:rPr lang="en-US" b="0" i="1" smtClean="0">
                            <a:latin typeface="Cambria Math" panose="02040503050406030204" pitchFamily="18" charset="0"/>
                            <a:ea typeface="Open Sans" panose="020B0606030504020204" pitchFamily="34" charset="0"/>
                            <a:cs typeface="Open Sans" panose="020B0606030504020204" pitchFamily="34" charset="0"/>
                          </a:rPr>
                        </m:ctrlPr>
                      </m:dPr>
                      <m:e>
                        <m:r>
                          <a:rPr lang="en-US" b="0" i="1" smtClean="0">
                            <a:latin typeface="Cambria Math" panose="02040503050406030204" pitchFamily="18" charset="0"/>
                            <a:ea typeface="Open Sans" panose="020B0606030504020204" pitchFamily="34" charset="0"/>
                            <a:cs typeface="Open Sans" panose="020B0606030504020204" pitchFamily="34" charset="0"/>
                          </a:rPr>
                          <m:t>0,1</m:t>
                        </m:r>
                      </m:e>
                    </m:d>
                    <m:r>
                      <a:rPr lang="en-US" b="0" i="1" smtClean="0">
                        <a:latin typeface="Cambria Math" panose="02040503050406030204" pitchFamily="18" charset="0"/>
                        <a:ea typeface="Open Sans" panose="020B0606030504020204" pitchFamily="34" charset="0"/>
                        <a:cs typeface="Open Sans" panose="020B0606030504020204" pitchFamily="34" charset="0"/>
                      </a:rPr>
                      <m:t>×(0,1)</m:t>
                    </m:r>
                  </m:oMath>
                </a14:m>
                <a:r>
                  <a:rPr lang="en-US" dirty="0">
                    <a:latin typeface="Open Sans" panose="020B0606030504020204" pitchFamily="34" charset="0"/>
                    <a:ea typeface="Open Sans" panose="020B0606030504020204" pitchFamily="34" charset="0"/>
                    <a:cs typeface="Open Sans" panose="020B0606030504020204" pitchFamily="34" charset="0"/>
                  </a:rPr>
                  <a:t>. Periodic boundary conditions are imposed to simulate an infinite domain.</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The number of particles is set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𝑁</m:t>
                    </m:r>
                  </m:oMath>
                </a14:m>
                <a:r>
                  <a:rPr lang="en-US" dirty="0">
                    <a:latin typeface="Open Sans" panose="020B0606030504020204" pitchFamily="34" charset="0"/>
                    <a:ea typeface="Open Sans" panose="020B0606030504020204" pitchFamily="34" charset="0"/>
                    <a:cs typeface="Open Sans" panose="020B0606030504020204" pitchFamily="34" charset="0"/>
                  </a:rPr>
                  <a:t>. The initial position and velocity of the particle cloud is randomly generated.</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To model the particle cloud motion we use an explicit temporal integrator:</a:t>
                </a: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The velocity of each particle is:</a:t>
                </a: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The angle of the velocity is determined by the velocity of particles of the surroundings (</a:t>
                </a:r>
                <a14:m>
                  <m:oMath xmlns:m="http://schemas.openxmlformats.org/officeDocument/2006/math">
                    <m:sSub>
                      <m:sSubPr>
                        <m:ctrlPr>
                          <a:rPr lang="en-US" b="0" i="1" smtClean="0">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latin typeface="Cambria Math" panose="02040503050406030204" pitchFamily="18" charset="0"/>
                            <a:ea typeface="Open Sans" panose="020B0606030504020204" pitchFamily="34" charset="0"/>
                            <a:cs typeface="Open Sans" panose="020B0606030504020204" pitchFamily="34" charset="0"/>
                          </a:rPr>
                          <m:t>𝑅</m:t>
                        </m:r>
                      </m:e>
                      <m:sub>
                        <m:r>
                          <a:rPr lang="en-US" b="0" i="1" smtClean="0">
                            <a:latin typeface="Cambria Math" panose="02040503050406030204" pitchFamily="18" charset="0"/>
                            <a:ea typeface="Open Sans" panose="020B0606030504020204" pitchFamily="34" charset="0"/>
                            <a:cs typeface="Open Sans" panose="020B0606030504020204" pitchFamily="34" charset="0"/>
                          </a:rPr>
                          <m:t>0</m:t>
                        </m:r>
                      </m:sub>
                    </m:sSub>
                  </m:oMath>
                </a14:m>
                <a:r>
                  <a:rPr lang="en-US" dirty="0">
                    <a:latin typeface="Open Sans" panose="020B0606030504020204" pitchFamily="34" charset="0"/>
                    <a:ea typeface="Open Sans" panose="020B0606030504020204" pitchFamily="34" charset="0"/>
                    <a:cs typeface="Open Sans" panose="020B0606030504020204" pitchFamily="34" charset="0"/>
                  </a:rPr>
                  <a:t>) and in case that the particle is a fellowship (</a:t>
                </a:r>
                <a14:m>
                  <m:oMath xmlns:m="http://schemas.openxmlformats.org/officeDocument/2006/math">
                    <m:sSub>
                      <m:sSubPr>
                        <m:ctrlPr>
                          <a:rPr lang="en-US" b="0" i="1" smtClean="0">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latin typeface="Cambria Math" panose="02040503050406030204" pitchFamily="18" charset="0"/>
                            <a:ea typeface="Open Sans" panose="020B0606030504020204" pitchFamily="34" charset="0"/>
                            <a:cs typeface="Open Sans" panose="020B0606030504020204" pitchFamily="34" charset="0"/>
                          </a:rPr>
                          <m:t>𝜖</m:t>
                        </m:r>
                      </m:e>
                      <m:sub>
                        <m:r>
                          <a:rPr lang="en-US" b="0" i="1" smtClean="0">
                            <a:latin typeface="Cambria Math" panose="02040503050406030204" pitchFamily="18" charset="0"/>
                            <a:ea typeface="Open Sans" panose="020B0606030504020204" pitchFamily="34" charset="0"/>
                            <a:cs typeface="Open Sans" panose="020B0606030504020204" pitchFamily="34" charset="0"/>
                          </a:rPr>
                          <m:t>𝑖</m:t>
                        </m:r>
                      </m:sub>
                    </m:sSub>
                    <m:r>
                      <a:rPr lang="en-US" b="0" i="1" smtClean="0">
                        <a:latin typeface="Cambria Math" panose="02040503050406030204" pitchFamily="18" charset="0"/>
                        <a:ea typeface="Open Sans" panose="020B0606030504020204" pitchFamily="34" charset="0"/>
                        <a:cs typeface="Open Sans" panose="020B0606030504020204" pitchFamily="34" charset="0"/>
                      </a:rPr>
                      <m:t>=1</m:t>
                    </m:r>
                  </m:oMath>
                </a14:m>
                <a:r>
                  <a:rPr lang="en-US" dirty="0">
                    <a:latin typeface="Open Sans" panose="020B0606030504020204" pitchFamily="34" charset="0"/>
                    <a:ea typeface="Open Sans" panose="020B0606030504020204" pitchFamily="34" charset="0"/>
                    <a:cs typeface="Open Sans" panose="020B0606030504020204" pitchFamily="34" charset="0"/>
                  </a:rPr>
                  <a:t>) also by the leader velocity.</a:t>
                </a: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The variable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oMath>
                </a14:m>
                <a:r>
                  <a:rPr lang="en-US" dirty="0">
                    <a:latin typeface="Open Sans" panose="020B0606030504020204" pitchFamily="34" charset="0"/>
                    <a:ea typeface="Open Sans" panose="020B0606030504020204" pitchFamily="34" charset="0"/>
                    <a:cs typeface="Open Sans" panose="020B0606030504020204" pitchFamily="34" charset="0"/>
                  </a:rPr>
                  <a:t> represents a random distribution variable in </a:t>
                </a:r>
                <a14:m>
                  <m:oMath xmlns:m="http://schemas.openxmlformats.org/officeDocument/2006/math">
                    <m:d>
                      <m:dPr>
                        <m:ctrlPr>
                          <a:rPr lang="en-US" b="0" i="1" smtClean="0">
                            <a:latin typeface="Cambria Math" panose="02040503050406030204" pitchFamily="18" charset="0"/>
                            <a:ea typeface="Open Sans" panose="020B0606030504020204" pitchFamily="34" charset="0"/>
                            <a:cs typeface="Open Sans" panose="020B0606030504020204" pitchFamily="34" charset="0"/>
                          </a:rPr>
                        </m:ctrlPr>
                      </m:dPr>
                      <m:e>
                        <m:r>
                          <a:rPr lang="en-US" b="0" i="1" smtClean="0">
                            <a:latin typeface="Cambria Math" panose="02040503050406030204" pitchFamily="18" charset="0"/>
                            <a:ea typeface="Open Sans" panose="020B0606030504020204" pitchFamily="34" charset="0"/>
                            <a:cs typeface="Open Sans" panose="020B0606030504020204" pitchFamily="34" charset="0"/>
                          </a:rPr>
                          <m:t>−</m:t>
                        </m:r>
                        <m:r>
                          <a:rPr lang="en-US" b="0" i="1" smtClean="0">
                            <a:latin typeface="Cambria Math" panose="02040503050406030204" pitchFamily="18" charset="0"/>
                            <a:ea typeface="Open Sans" panose="020B0606030504020204" pitchFamily="34" charset="0"/>
                            <a:cs typeface="Open Sans" panose="020B0606030504020204" pitchFamily="34" charset="0"/>
                          </a:rPr>
                          <m:t>𝜋</m:t>
                        </m:r>
                        <m:r>
                          <a:rPr lang="en-US" b="0" i="1" smtClean="0">
                            <a:latin typeface="Cambria Math" panose="02040503050406030204" pitchFamily="18" charset="0"/>
                            <a:ea typeface="Open Sans" panose="020B0606030504020204" pitchFamily="34" charset="0"/>
                            <a:cs typeface="Open Sans" panose="020B0606030504020204" pitchFamily="34" charset="0"/>
                          </a:rPr>
                          <m:t>,</m:t>
                        </m:r>
                        <m:r>
                          <a:rPr lang="en-US" b="0" i="1" smtClean="0">
                            <a:latin typeface="Cambria Math" panose="02040503050406030204" pitchFamily="18" charset="0"/>
                            <a:ea typeface="Open Sans" panose="020B0606030504020204" pitchFamily="34" charset="0"/>
                            <a:cs typeface="Open Sans" panose="020B0606030504020204" pitchFamily="34" charset="0"/>
                          </a:rPr>
                          <m:t>𝜋</m:t>
                        </m:r>
                      </m:e>
                    </m:d>
                  </m:oMath>
                </a14:m>
                <a:r>
                  <a:rPr lang="zh-CN" altLang="en-US"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altLang="zh-CN" b="0" i="1" dirty="0" smtClean="0">
                        <a:latin typeface="Cambria Math" panose="02040503050406030204" pitchFamily="18" charset="0"/>
                        <a:ea typeface="Open Sans" panose="020B0606030504020204" pitchFamily="34" charset="0"/>
                        <a:cs typeface="Open Sans" panose="020B0606030504020204" pitchFamily="34" charset="0"/>
                      </a:rPr>
                      <m:t>𝜂</m:t>
                    </m:r>
                  </m:oMath>
                </a14:m>
                <a:r>
                  <a:rPr lang="en-US" dirty="0">
                    <a:latin typeface="Open Sans" panose="020B0606030504020204" pitchFamily="34" charset="0"/>
                    <a:ea typeface="Open Sans" panose="020B0606030504020204" pitchFamily="34" charset="0"/>
                    <a:cs typeface="Open Sans" panose="020B0606030504020204" pitchFamily="34" charset="0"/>
                  </a:rPr>
                  <a:t> is the noise intensity variable defined a priori in the interval </a:t>
                </a:r>
                <a14:m>
                  <m:oMath xmlns:m="http://schemas.openxmlformats.org/officeDocument/2006/math">
                    <m:d>
                      <m:dPr>
                        <m:ctrlPr>
                          <a:rPr lang="en-US" b="0" i="1" smtClean="0">
                            <a:latin typeface="Cambria Math" panose="02040503050406030204" pitchFamily="18" charset="0"/>
                            <a:ea typeface="Open Sans" panose="020B0606030504020204" pitchFamily="34" charset="0"/>
                            <a:cs typeface="Open Sans" panose="020B0606030504020204" pitchFamily="34" charset="0"/>
                          </a:rPr>
                        </m:ctrlPr>
                      </m:dPr>
                      <m:e>
                        <m:r>
                          <a:rPr lang="en-US" b="0" i="1" smtClean="0">
                            <a:latin typeface="Cambria Math" panose="02040503050406030204" pitchFamily="18" charset="0"/>
                            <a:ea typeface="Open Sans" panose="020B0606030504020204" pitchFamily="34" charset="0"/>
                            <a:cs typeface="Open Sans" panose="020B0606030504020204" pitchFamily="34" charset="0"/>
                          </a:rPr>
                          <m:t>0,1</m:t>
                        </m:r>
                      </m:e>
                    </m:d>
                  </m:oMath>
                </a14:m>
                <a:r>
                  <a:rPr lang="en-US" dirty="0">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The statistical information about the collective motion is evaluated by the order parameter </a:t>
                </a:r>
                <a14:m>
                  <m:oMath xmlns:m="http://schemas.openxmlformats.org/officeDocument/2006/math">
                    <m:r>
                      <a:rPr lang="en-US" i="1" smtClean="0">
                        <a:latin typeface="Cambria Math" panose="02040503050406030204" pitchFamily="18" charset="0"/>
                        <a:ea typeface="Cambria Math" panose="02040503050406030204" pitchFamily="18" charset="0"/>
                        <a:cs typeface="Open Sans" panose="020B0606030504020204" pitchFamily="34" charset="0"/>
                      </a:rPr>
                      <m:t>𝜙</m:t>
                    </m:r>
                  </m:oMath>
                </a14:m>
                <a:r>
                  <a:rPr lang="en-US" dirty="0">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The critical value of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𝜂</m:t>
                    </m:r>
                  </m:oMath>
                </a14:m>
                <a:r>
                  <a:rPr lang="en-US" dirty="0">
                    <a:latin typeface="Open Sans" panose="020B0606030504020204" pitchFamily="34" charset="0"/>
                    <a:ea typeface="Open Sans" panose="020B0606030504020204" pitchFamily="34" charset="0"/>
                    <a:cs typeface="Open Sans" panose="020B0606030504020204" pitchFamily="34" charset="0"/>
                  </a:rPr>
                  <a:t> such that a phase transition occurs is at the point where the susceptibility </a:t>
                </a:r>
                <a14:m>
                  <m:oMath xmlns:m="http://schemas.openxmlformats.org/officeDocument/2006/math">
                    <m:r>
                      <a:rPr lang="en-US" i="1" smtClean="0">
                        <a:latin typeface="Cambria Math" panose="02040503050406030204" pitchFamily="18" charset="0"/>
                        <a:ea typeface="Cambria Math" panose="02040503050406030204" pitchFamily="18" charset="0"/>
                        <a:cs typeface="Open Sans" panose="020B0606030504020204" pitchFamily="34" charset="0"/>
                      </a:rPr>
                      <m:t>𝜒</m:t>
                    </m:r>
                  </m:oMath>
                </a14:m>
                <a:r>
                  <a:rPr lang="en-US" dirty="0">
                    <a:latin typeface="Open Sans" panose="020B0606030504020204" pitchFamily="34" charset="0"/>
                    <a:ea typeface="Open Sans" panose="020B0606030504020204" pitchFamily="34" charset="0"/>
                    <a:cs typeface="Open Sans" panose="020B0606030504020204" pitchFamily="34" charset="0"/>
                  </a:rPr>
                  <a:t> is maximum </a:t>
                </a:r>
                <a:r>
                  <a:rPr lang="en-US" sz="1800" dirty="0">
                    <a:latin typeface="Open Sans" panose="020B0606030504020204" pitchFamily="34" charset="0"/>
                    <a:ea typeface="Open Sans" panose="020B0606030504020204" pitchFamily="34" charset="0"/>
                    <a:cs typeface="Open Sans" panose="020B0606030504020204" pitchFamily="34" charset="0"/>
                  </a:rPr>
                  <a:t>[2].</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 name="TextBox 19">
                <a:extLst>
                  <a:ext uri="{FF2B5EF4-FFF2-40B4-BE49-F238E27FC236}">
                    <a16:creationId xmlns:a16="http://schemas.microsoft.com/office/drawing/2014/main" id="{D68661E8-80DB-4CA1-A78F-001C24445F49}"/>
                  </a:ext>
                </a:extLst>
              </p:cNvPr>
              <p:cNvSpPr txBox="1">
                <a:spLocks noRot="1" noChangeAspect="1" noMove="1" noResize="1" noEditPoints="1" noAdjustHandles="1" noChangeArrowheads="1" noChangeShapeType="1" noTextEdit="1"/>
              </p:cNvSpPr>
              <p:nvPr/>
            </p:nvSpPr>
            <p:spPr bwMode="auto">
              <a:xfrm>
                <a:off x="8438723" y="4900879"/>
                <a:ext cx="6236891" cy="11552405"/>
              </a:xfrm>
              <a:prstGeom prst="rect">
                <a:avLst/>
              </a:prstGeom>
              <a:blipFill>
                <a:blip r:embed="rId6"/>
                <a:stretch>
                  <a:fillRect l="-1466" t="-317" r="-1564" b="-1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9">
                <a:extLst>
                  <a:ext uri="{FF2B5EF4-FFF2-40B4-BE49-F238E27FC236}">
                    <a16:creationId xmlns:a16="http://schemas.microsoft.com/office/drawing/2014/main" id="{8D6A9697-6735-4458-9932-1912EDBC80E1}"/>
                  </a:ext>
                </a:extLst>
              </p:cNvPr>
              <p:cNvSpPr txBox="1">
                <a:spLocks noChangeArrowheads="1"/>
              </p:cNvSpPr>
              <p:nvPr/>
            </p:nvSpPr>
            <p:spPr bwMode="auto">
              <a:xfrm>
                <a:off x="15599598" y="4900879"/>
                <a:ext cx="6236891" cy="2411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In the case of absence of leadership we obtain the expected phase transition phenomena in terms of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𝜂</m:t>
                    </m:r>
                  </m:oMath>
                </a14:m>
                <a:r>
                  <a:rPr lang="en-US" dirty="0">
                    <a:latin typeface="Open Sans" panose="020B0606030504020204" pitchFamily="34" charset="0"/>
                    <a:ea typeface="Open Sans" panose="020B0606030504020204" pitchFamily="34" charset="0"/>
                    <a:cs typeface="Open Sans" panose="020B0606030504020204" pitchFamily="34" charset="0"/>
                  </a:rPr>
                  <a:t> [3]. That is, we obtain a maximum value of the susceptibility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𝜒</m:t>
                    </m:r>
                  </m:oMath>
                </a14:m>
                <a:r>
                  <a:rPr lang="en-US" dirty="0">
                    <a:latin typeface="Open Sans" panose="020B0606030504020204" pitchFamily="34" charset="0"/>
                    <a:ea typeface="Open Sans" panose="020B0606030504020204" pitchFamily="34" charset="0"/>
                    <a:cs typeface="Open Sans" panose="020B0606030504020204" pitchFamily="34" charset="0"/>
                  </a:rPr>
                  <a:t> for the critical point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𝜂</m:t>
                    </m:r>
                  </m:oMath>
                </a14:m>
                <a:r>
                  <a:rPr lang="en-US" dirty="0">
                    <a:latin typeface="Open Sans" panose="020B0606030504020204" pitchFamily="34" charset="0"/>
                    <a:ea typeface="Open Sans" panose="020B0606030504020204" pitchFamily="34" charset="0"/>
                    <a:cs typeface="Open Sans" panose="020B0606030504020204" pitchFamily="34" charset="0"/>
                  </a:rPr>
                  <a:t>. One can identify this critical point by noting that it corresponds to the point of maximum oscillations of the order parameter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𝜙</m:t>
                    </m:r>
                    <m:r>
                      <a:rPr lang="en-US" b="0" i="1" smtClean="0">
                        <a:latin typeface="Cambria Math" panose="02040503050406030204" pitchFamily="18" charset="0"/>
                        <a:ea typeface="Open Sans" panose="020B0606030504020204" pitchFamily="34" charset="0"/>
                        <a:cs typeface="Open Sans" panose="020B0606030504020204" pitchFamily="34" charset="0"/>
                      </a:rPr>
                      <m:t>(</m:t>
                    </m:r>
                    <m:r>
                      <a:rPr lang="en-US" b="0" i="1" smtClean="0">
                        <a:latin typeface="Cambria Math" panose="02040503050406030204" pitchFamily="18" charset="0"/>
                        <a:ea typeface="Open Sans" panose="020B0606030504020204" pitchFamily="34" charset="0"/>
                        <a:cs typeface="Open Sans" panose="020B0606030504020204" pitchFamily="34" charset="0"/>
                      </a:rPr>
                      <m:t>𝑡</m:t>
                    </m:r>
                    <m:r>
                      <a:rPr lang="en-US" b="0" i="1" smtClean="0">
                        <a:latin typeface="Cambria Math" panose="02040503050406030204" pitchFamily="18" charset="0"/>
                        <a:ea typeface="Open Sans" panose="020B0606030504020204" pitchFamily="34" charset="0"/>
                        <a:cs typeface="Open Sans" panose="020B0606030504020204" pitchFamily="34" charset="0"/>
                      </a:rPr>
                      <m:t>)</m:t>
                    </m:r>
                  </m:oMath>
                </a14:m>
                <a:r>
                  <a:rPr lang="en-US" dirty="0">
                    <a:latin typeface="Open Sans" panose="020B0606030504020204" pitchFamily="34" charset="0"/>
                    <a:ea typeface="Open Sans" panose="020B0606030504020204" pitchFamily="34" charset="0"/>
                    <a:cs typeface="Open Sans" panose="020B0606030504020204" pitchFamily="34" charset="0"/>
                  </a:rPr>
                  <a:t>.</a:t>
                </a:r>
              </a:p>
            </p:txBody>
          </p:sp>
        </mc:Choice>
        <mc:Fallback xmlns="">
          <p:sp>
            <p:nvSpPr>
              <p:cNvPr id="12" name="TextBox 19">
                <a:extLst>
                  <a:ext uri="{FF2B5EF4-FFF2-40B4-BE49-F238E27FC236}">
                    <a16:creationId xmlns:a16="http://schemas.microsoft.com/office/drawing/2014/main" id="{8D6A9697-6735-4458-9932-1912EDBC80E1}"/>
                  </a:ext>
                </a:extLst>
              </p:cNvPr>
              <p:cNvSpPr txBox="1">
                <a:spLocks noRot="1" noChangeAspect="1" noMove="1" noResize="1" noEditPoints="1" noAdjustHandles="1" noChangeArrowheads="1" noChangeShapeType="1" noTextEdit="1"/>
              </p:cNvSpPr>
              <p:nvPr/>
            </p:nvSpPr>
            <p:spPr bwMode="auto">
              <a:xfrm>
                <a:off x="15599598" y="4900879"/>
                <a:ext cx="6236891" cy="2411441"/>
              </a:xfrm>
              <a:prstGeom prst="rect">
                <a:avLst/>
              </a:prstGeom>
              <a:blipFill>
                <a:blip r:embed="rId7"/>
                <a:stretch>
                  <a:fillRect l="-1564" t="-1515" r="-1466" b="-40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9">
                <a:extLst>
                  <a:ext uri="{FF2B5EF4-FFF2-40B4-BE49-F238E27FC236}">
                    <a16:creationId xmlns:a16="http://schemas.microsoft.com/office/drawing/2014/main" id="{205598EE-67BA-4AB1-BA0E-3EB1F09EE282}"/>
                  </a:ext>
                </a:extLst>
              </p:cNvPr>
              <p:cNvSpPr txBox="1">
                <a:spLocks noChangeArrowheads="1"/>
              </p:cNvSpPr>
              <p:nvPr/>
            </p:nvSpPr>
            <p:spPr bwMode="auto">
              <a:xfrm>
                <a:off x="22626344" y="4900879"/>
                <a:ext cx="6236891" cy="3765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To study the effect of leadership in the phase transition phenomena several simulations have been performed with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𝑁</m:t>
                    </m:r>
                    <m:r>
                      <a:rPr lang="en-US" b="0" i="1" smtClean="0">
                        <a:latin typeface="Cambria Math" panose="02040503050406030204" pitchFamily="18" charset="0"/>
                        <a:ea typeface="Open Sans" panose="020B0606030504020204" pitchFamily="34" charset="0"/>
                        <a:cs typeface="Open Sans" panose="020B0606030504020204" pitchFamily="34" charset="0"/>
                      </a:rPr>
                      <m:t>=512</m:t>
                    </m:r>
                  </m:oMath>
                </a14:m>
                <a:r>
                  <a:rPr lang="en-US" dirty="0">
                    <a:latin typeface="Open Sans" panose="020B0606030504020204" pitchFamily="34" charset="0"/>
                    <a:ea typeface="Open Sans" panose="020B0606030504020204" pitchFamily="34" charset="0"/>
                    <a:cs typeface="Open Sans" panose="020B0606030504020204" pitchFamily="34" charset="0"/>
                  </a:rPr>
                  <a:t>. Different number of followers of the leader have been selected for different simulations. The fraction of followers over the total number of particles is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𝜔</m:t>
                    </m:r>
                  </m:oMath>
                </a14:m>
                <a:r>
                  <a:rPr lang="en-US" dirty="0">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     The results differ for the case of no leadership. From the susceptibility of the system it is seen that as the number of followers of the leader increase, the phase transition is smoother in terms of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𝜂</m:t>
                    </m:r>
                  </m:oMath>
                </a14:m>
                <a:r>
                  <a:rPr lang="en-US" dirty="0">
                    <a:latin typeface="Open Sans" panose="020B0606030504020204" pitchFamily="34" charset="0"/>
                    <a:ea typeface="Open Sans" panose="020B0606030504020204" pitchFamily="34" charset="0"/>
                    <a:cs typeface="Open Sans" panose="020B0606030504020204" pitchFamily="34" charset="0"/>
                  </a:rPr>
                  <a:t>. That is, there is no phase transition. </a:t>
                </a:r>
              </a:p>
            </p:txBody>
          </p:sp>
        </mc:Choice>
        <mc:Fallback xmlns="">
          <p:sp>
            <p:nvSpPr>
              <p:cNvPr id="14" name="TextBox 19">
                <a:extLst>
                  <a:ext uri="{FF2B5EF4-FFF2-40B4-BE49-F238E27FC236}">
                    <a16:creationId xmlns:a16="http://schemas.microsoft.com/office/drawing/2014/main" id="{205598EE-67BA-4AB1-BA0E-3EB1F09EE282}"/>
                  </a:ext>
                </a:extLst>
              </p:cNvPr>
              <p:cNvSpPr txBox="1">
                <a:spLocks noRot="1" noChangeAspect="1" noMove="1" noResize="1" noEditPoints="1" noAdjustHandles="1" noChangeArrowheads="1" noChangeShapeType="1" noTextEdit="1"/>
              </p:cNvSpPr>
              <p:nvPr/>
            </p:nvSpPr>
            <p:spPr bwMode="auto">
              <a:xfrm>
                <a:off x="22626344" y="4900879"/>
                <a:ext cx="6236891" cy="3765658"/>
              </a:xfrm>
              <a:prstGeom prst="rect">
                <a:avLst/>
              </a:prstGeom>
              <a:blipFill>
                <a:blip r:embed="rId8"/>
                <a:stretch>
                  <a:fillRect l="-1564" t="-971" r="-1466" b="-22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 name="TextBox 19">
            <a:extLst>
              <a:ext uri="{FF2B5EF4-FFF2-40B4-BE49-F238E27FC236}">
                <a16:creationId xmlns:a16="http://schemas.microsoft.com/office/drawing/2014/main" id="{C11F0107-A4C2-482F-A296-7F89EA4AD2FB}"/>
              </a:ext>
            </a:extLst>
          </p:cNvPr>
          <p:cNvSpPr txBox="1">
            <a:spLocks noChangeArrowheads="1"/>
          </p:cNvSpPr>
          <p:nvPr/>
        </p:nvSpPr>
        <p:spPr bwMode="auto">
          <a:xfrm>
            <a:off x="1411976" y="16202264"/>
            <a:ext cx="6236891" cy="1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altLang="zh-CN" dirty="0">
                <a:latin typeface="Open Sans" panose="020B0606030504020204" pitchFamily="34" charset="0"/>
                <a:ea typeface="Open Sans" panose="020B0606030504020204" pitchFamily="34" charset="0"/>
                <a:cs typeface="Open Sans" panose="020B0606030504020204" pitchFamily="34" charset="0"/>
              </a:rPr>
              <a:t>Here we present the study of phase transition of phenomena modeled using a 2D standard </a:t>
            </a:r>
            <a:r>
              <a:rPr lang="en-US" altLang="zh-CN" dirty="0" err="1">
                <a:latin typeface="Open Sans" panose="020B0606030504020204" pitchFamily="34" charset="0"/>
                <a:ea typeface="Open Sans" panose="020B0606030504020204" pitchFamily="34" charset="0"/>
                <a:cs typeface="Open Sans" panose="020B0606030504020204" pitchFamily="34" charset="0"/>
              </a:rPr>
              <a:t>Vicsek</a:t>
            </a:r>
            <a:r>
              <a:rPr lang="en-US" altLang="zh-CN" dirty="0">
                <a:latin typeface="Open Sans" panose="020B0606030504020204" pitchFamily="34" charset="0"/>
                <a:ea typeface="Open Sans" panose="020B0606030504020204" pitchFamily="34" charset="0"/>
                <a:cs typeface="Open Sans" panose="020B0606030504020204" pitchFamily="34" charset="0"/>
              </a:rPr>
              <a:t> model</a:t>
            </a:r>
            <a:r>
              <a:rPr lang="en-US" dirty="0">
                <a:latin typeface="Open Sans" panose="020B0606030504020204" pitchFamily="34" charset="0"/>
                <a:ea typeface="Open Sans" panose="020B0606030504020204" pitchFamily="34" charset="0"/>
                <a:cs typeface="Open Sans" panose="020B0606030504020204" pitchFamily="34" charset="0"/>
              </a:rPr>
              <a:t>. In particular we study the consequences to the phase structure of the solutions by adding leadership role.</a:t>
            </a:r>
          </a:p>
        </p:txBody>
      </p:sp>
      <mc:AlternateContent xmlns:mc="http://schemas.openxmlformats.org/markup-compatibility/2006" xmlns:a14="http://schemas.microsoft.com/office/drawing/2010/main">
        <mc:Choice Requires="a14">
          <p:sp>
            <p:nvSpPr>
              <p:cNvPr id="18" name="TextBox 19">
                <a:extLst>
                  <a:ext uri="{FF2B5EF4-FFF2-40B4-BE49-F238E27FC236}">
                    <a16:creationId xmlns:a16="http://schemas.microsoft.com/office/drawing/2014/main" id="{3D668686-315E-4733-AA3D-4CD19EDF9050}"/>
                  </a:ext>
                </a:extLst>
              </p:cNvPr>
              <p:cNvSpPr txBox="1">
                <a:spLocks noChangeArrowheads="1"/>
              </p:cNvSpPr>
              <p:nvPr/>
            </p:nvSpPr>
            <p:spPr bwMode="auto">
              <a:xfrm>
                <a:off x="15599596" y="17242124"/>
                <a:ext cx="6236891" cy="3427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The behavior seen in the case of leadership suggests that after reaching some value of the fraction of followers </a:t>
                </a:r>
                <a14:m>
                  <m:oMath xmlns:m="http://schemas.openxmlformats.org/officeDocument/2006/math">
                    <m:r>
                      <a:rPr lang="en-US" b="0" i="1" smtClean="0">
                        <a:latin typeface="Cambria Math" panose="02040503050406030204" pitchFamily="18" charset="0"/>
                        <a:ea typeface="Open Sans" panose="020B0606030504020204" pitchFamily="34" charset="0"/>
                        <a:cs typeface="Open Sans" panose="020B0606030504020204" pitchFamily="34" charset="0"/>
                      </a:rPr>
                      <m:t>𝜔</m:t>
                    </m:r>
                    <m:r>
                      <a:rPr lang="en-US" b="0" i="1" smtClean="0">
                        <a:latin typeface="Cambria Math" panose="02040503050406030204" pitchFamily="18" charset="0"/>
                        <a:ea typeface="Open Sans" panose="020B0606030504020204" pitchFamily="34" charset="0"/>
                        <a:cs typeface="Open Sans" panose="020B0606030504020204" pitchFamily="34" charset="0"/>
                      </a:rPr>
                      <m:t>,</m:t>
                    </m:r>
                  </m:oMath>
                </a14:m>
                <a:r>
                  <a:rPr lang="en-US" dirty="0">
                    <a:latin typeface="Open Sans" panose="020B0606030504020204" pitchFamily="34" charset="0"/>
                    <a:ea typeface="Open Sans" panose="020B0606030504020204" pitchFamily="34" charset="0"/>
                    <a:cs typeface="Open Sans" panose="020B0606030504020204" pitchFamily="34" charset="0"/>
                  </a:rPr>
                  <a:t> only one phase is present in the system. The reason of this phenomena is because when the fraction </a:t>
                </a:r>
                <a14:m>
                  <m:oMath xmlns:m="http://schemas.openxmlformats.org/officeDocument/2006/math">
                    <m:r>
                      <a:rPr lang="en-US" i="1">
                        <a:latin typeface="Cambria Math" panose="02040503050406030204" pitchFamily="18" charset="0"/>
                        <a:ea typeface="Open Sans" panose="020B0606030504020204" pitchFamily="34" charset="0"/>
                        <a:cs typeface="Open Sans" panose="020B0606030504020204" pitchFamily="34" charset="0"/>
                      </a:rPr>
                      <m:t>𝜔</m:t>
                    </m:r>
                  </m:oMath>
                </a14:m>
                <a:r>
                  <a:rPr lang="en-US" dirty="0">
                    <a:latin typeface="Open Sans" panose="020B0606030504020204" pitchFamily="34" charset="0"/>
                    <a:ea typeface="Open Sans" panose="020B0606030504020204" pitchFamily="34" charset="0"/>
                    <a:cs typeface="Open Sans" panose="020B0606030504020204" pitchFamily="34" charset="0"/>
                  </a:rPr>
                  <a:t> is high enough, the system remains in an ordered configuration even for the higher nose intensity. That is, the order parameter </a:t>
                </a:r>
                <a14:m>
                  <m:oMath xmlns:m="http://schemas.openxmlformats.org/officeDocument/2006/math">
                    <m:r>
                      <a:rPr lang="en-US" i="1">
                        <a:latin typeface="Cambria Math" panose="02040503050406030204" pitchFamily="18" charset="0"/>
                        <a:ea typeface="Open Sans" panose="020B0606030504020204" pitchFamily="34" charset="0"/>
                        <a:cs typeface="Open Sans" panose="020B0606030504020204" pitchFamily="34" charset="0"/>
                      </a:rPr>
                      <m:t>𝜙</m:t>
                    </m:r>
                  </m:oMath>
                </a14:m>
                <a:r>
                  <a:rPr lang="en-US" dirty="0">
                    <a:latin typeface="Open Sans" panose="020B0606030504020204" pitchFamily="34" charset="0"/>
                    <a:ea typeface="Open Sans" panose="020B0606030504020204" pitchFamily="34" charset="0"/>
                    <a:cs typeface="Open Sans" panose="020B0606030504020204" pitchFamily="34" charset="0"/>
                  </a:rPr>
                  <a:t> does not reach 0 but a small value. As there is only one possible phase configuration, there is no phase transition point.</a:t>
                </a:r>
              </a:p>
            </p:txBody>
          </p:sp>
        </mc:Choice>
        <mc:Fallback xmlns="">
          <p:sp>
            <p:nvSpPr>
              <p:cNvPr id="18" name="TextBox 19">
                <a:extLst>
                  <a:ext uri="{FF2B5EF4-FFF2-40B4-BE49-F238E27FC236}">
                    <a16:creationId xmlns:a16="http://schemas.microsoft.com/office/drawing/2014/main" id="{3D668686-315E-4733-AA3D-4CD19EDF9050}"/>
                  </a:ext>
                </a:extLst>
              </p:cNvPr>
              <p:cNvSpPr txBox="1">
                <a:spLocks noRot="1" noChangeAspect="1" noMove="1" noResize="1" noEditPoints="1" noAdjustHandles="1" noChangeArrowheads="1" noChangeShapeType="1" noTextEdit="1"/>
              </p:cNvSpPr>
              <p:nvPr/>
            </p:nvSpPr>
            <p:spPr bwMode="auto">
              <a:xfrm>
                <a:off x="15599596" y="17242124"/>
                <a:ext cx="6236891" cy="3427104"/>
              </a:xfrm>
              <a:prstGeom prst="rect">
                <a:avLst/>
              </a:prstGeom>
              <a:blipFill>
                <a:blip r:embed="rId9"/>
                <a:stretch>
                  <a:fillRect l="-1564" t="-1066" r="-1466" b="-26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 name="TextBox 19">
            <a:extLst>
              <a:ext uri="{FF2B5EF4-FFF2-40B4-BE49-F238E27FC236}">
                <a16:creationId xmlns:a16="http://schemas.microsoft.com/office/drawing/2014/main" id="{B92A3548-8310-400F-8822-4FEDDABCA99B}"/>
              </a:ext>
            </a:extLst>
          </p:cNvPr>
          <p:cNvSpPr txBox="1"/>
          <p:nvPr/>
        </p:nvSpPr>
        <p:spPr>
          <a:xfrm>
            <a:off x="1411977" y="4293367"/>
            <a:ext cx="6236891" cy="534591"/>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3054801">
              <a:defRPr/>
            </a:pPr>
            <a:r>
              <a:rPr lang="en-US" sz="2339" b="1">
                <a:solidFill>
                  <a:schemeClr val="bg1"/>
                </a:solidFill>
                <a:latin typeface="Nunito" panose="00000500000000000000" pitchFamily="2" charset="0"/>
              </a:rPr>
              <a:t>Introduction</a:t>
            </a:r>
          </a:p>
        </p:txBody>
      </p:sp>
      <p:sp>
        <p:nvSpPr>
          <p:cNvPr id="21" name="TextBox 20">
            <a:extLst>
              <a:ext uri="{FF2B5EF4-FFF2-40B4-BE49-F238E27FC236}">
                <a16:creationId xmlns:a16="http://schemas.microsoft.com/office/drawing/2014/main" id="{AB2E96C9-8474-4C6F-96C8-EA96E9997B49}"/>
              </a:ext>
            </a:extLst>
          </p:cNvPr>
          <p:cNvSpPr txBox="1"/>
          <p:nvPr/>
        </p:nvSpPr>
        <p:spPr>
          <a:xfrm>
            <a:off x="1411976" y="15594751"/>
            <a:ext cx="6236891" cy="534591"/>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3054801">
              <a:defRPr/>
            </a:pPr>
            <a:r>
              <a:rPr lang="en-US" sz="2339" b="1" dirty="0">
                <a:solidFill>
                  <a:schemeClr val="bg1"/>
                </a:solidFill>
                <a:latin typeface="Nunito" panose="00000500000000000000" pitchFamily="2" charset="0"/>
              </a:rPr>
              <a:t>Objectives</a:t>
            </a:r>
          </a:p>
        </p:txBody>
      </p:sp>
      <p:sp>
        <p:nvSpPr>
          <p:cNvPr id="22" name="TextBox 21">
            <a:extLst>
              <a:ext uri="{FF2B5EF4-FFF2-40B4-BE49-F238E27FC236}">
                <a16:creationId xmlns:a16="http://schemas.microsoft.com/office/drawing/2014/main" id="{75B4539D-DB8E-458A-89B0-CAE5722D0FB2}"/>
              </a:ext>
            </a:extLst>
          </p:cNvPr>
          <p:cNvSpPr txBox="1"/>
          <p:nvPr/>
        </p:nvSpPr>
        <p:spPr>
          <a:xfrm>
            <a:off x="8438725" y="4293368"/>
            <a:ext cx="6236890" cy="534590"/>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3054801">
              <a:defRPr/>
            </a:pPr>
            <a:r>
              <a:rPr lang="en-US" sz="2339" b="1" dirty="0">
                <a:solidFill>
                  <a:schemeClr val="bg1"/>
                </a:solidFill>
                <a:latin typeface="Nunito" panose="00000500000000000000" pitchFamily="2" charset="0"/>
              </a:rPr>
              <a:t>Methodology</a:t>
            </a:r>
          </a:p>
        </p:txBody>
      </p:sp>
      <p:sp>
        <p:nvSpPr>
          <p:cNvPr id="25" name="TextBox 24">
            <a:extLst>
              <a:ext uri="{FF2B5EF4-FFF2-40B4-BE49-F238E27FC236}">
                <a16:creationId xmlns:a16="http://schemas.microsoft.com/office/drawing/2014/main" id="{AE4AD144-1499-4C07-85A4-B7EFC58463F0}"/>
              </a:ext>
            </a:extLst>
          </p:cNvPr>
          <p:cNvSpPr txBox="1"/>
          <p:nvPr/>
        </p:nvSpPr>
        <p:spPr>
          <a:xfrm>
            <a:off x="15599598" y="4293367"/>
            <a:ext cx="13263637" cy="503594"/>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3054801">
              <a:defRPr/>
            </a:pPr>
            <a:r>
              <a:rPr lang="en-US" sz="2339" b="1">
                <a:solidFill>
                  <a:schemeClr val="bg1"/>
                </a:solidFill>
                <a:latin typeface="Nunito" panose="00000500000000000000" pitchFamily="2" charset="0"/>
              </a:rPr>
              <a:t>Results</a:t>
            </a:r>
          </a:p>
        </p:txBody>
      </p:sp>
      <p:sp>
        <p:nvSpPr>
          <p:cNvPr id="26" name="TextBox 25">
            <a:extLst>
              <a:ext uri="{FF2B5EF4-FFF2-40B4-BE49-F238E27FC236}">
                <a16:creationId xmlns:a16="http://schemas.microsoft.com/office/drawing/2014/main" id="{850970F5-9ABF-4386-9761-49E684D2F733}"/>
              </a:ext>
            </a:extLst>
          </p:cNvPr>
          <p:cNvSpPr txBox="1"/>
          <p:nvPr/>
        </p:nvSpPr>
        <p:spPr>
          <a:xfrm>
            <a:off x="15599596" y="16668092"/>
            <a:ext cx="6236891" cy="534591"/>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3054801">
              <a:defRPr/>
            </a:pPr>
            <a:r>
              <a:rPr lang="en-US" sz="2339" b="1">
                <a:solidFill>
                  <a:schemeClr val="bg1"/>
                </a:solidFill>
                <a:latin typeface="Nunito" panose="00000500000000000000" pitchFamily="2" charset="0"/>
              </a:rPr>
              <a:t>Conclusion</a:t>
            </a:r>
          </a:p>
        </p:txBody>
      </p:sp>
      <p:sp>
        <p:nvSpPr>
          <p:cNvPr id="27" name="TextBox 21">
            <a:extLst>
              <a:ext uri="{FF2B5EF4-FFF2-40B4-BE49-F238E27FC236}">
                <a16:creationId xmlns:a16="http://schemas.microsoft.com/office/drawing/2014/main" id="{75B4539D-DB8E-458A-89B0-CAE5722D0FB2}"/>
              </a:ext>
            </a:extLst>
          </p:cNvPr>
          <p:cNvSpPr txBox="1"/>
          <p:nvPr/>
        </p:nvSpPr>
        <p:spPr>
          <a:xfrm>
            <a:off x="8025868" y="59488"/>
            <a:ext cx="15144672" cy="1906881"/>
          </a:xfrm>
          <a:prstGeom prst="round2DiagRect">
            <a:avLst>
              <a:gd name="adj1" fmla="val 1535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defTabSz="3054801">
              <a:defRPr/>
            </a:pPr>
            <a:r>
              <a:rPr lang="en-US" sz="5522" dirty="0">
                <a:solidFill>
                  <a:schemeClr val="bg1"/>
                </a:solidFill>
                <a:latin typeface="Nunito Black" panose="00000A00000000000000" pitchFamily="2" charset="0"/>
              </a:rPr>
              <a:t>Phase transition of </a:t>
            </a:r>
            <a:r>
              <a:rPr lang="en-US" sz="5522" dirty="0" err="1">
                <a:solidFill>
                  <a:schemeClr val="bg1"/>
                </a:solidFill>
                <a:latin typeface="Nunito Black" panose="00000A00000000000000" pitchFamily="2" charset="0"/>
              </a:rPr>
              <a:t>Vicsek</a:t>
            </a:r>
            <a:r>
              <a:rPr lang="en-US" sz="5522" dirty="0">
                <a:solidFill>
                  <a:schemeClr val="bg1"/>
                </a:solidFill>
                <a:latin typeface="Nunito Black" panose="00000A00000000000000" pitchFamily="2" charset="0"/>
              </a:rPr>
              <a:t> Model</a:t>
            </a:r>
          </a:p>
        </p:txBody>
      </p:sp>
      <p:pic>
        <p:nvPicPr>
          <p:cNvPr id="9" name="Imagen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1975" y="13067741"/>
            <a:ext cx="2760902" cy="1800000"/>
          </a:xfrm>
          <a:prstGeom prst="rect">
            <a:avLst/>
          </a:prstGeom>
        </p:spPr>
      </p:pic>
      <p:pic>
        <p:nvPicPr>
          <p:cNvPr id="11" name="Imagen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59211" y="13048388"/>
            <a:ext cx="2989656" cy="1800000"/>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3C3F1F6-C1F1-4531-BB0D-9274507FD5D1}"/>
                  </a:ext>
                </a:extLst>
              </p:cNvPr>
              <p:cNvSpPr txBox="1"/>
              <p:nvPr/>
            </p:nvSpPr>
            <p:spPr>
              <a:xfrm>
                <a:off x="9502855" y="7690218"/>
                <a:ext cx="4108625" cy="399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598" i="1">
                              <a:latin typeface="Cambria Math" panose="02040503050406030204" pitchFamily="18" charset="0"/>
                            </a:rPr>
                          </m:ctrlPr>
                        </m:sSubPr>
                        <m:e>
                          <m:r>
                            <a:rPr lang="en-US" sz="2598" b="1" i="1">
                              <a:latin typeface="Cambria Math" panose="02040503050406030204" pitchFamily="18" charset="0"/>
                            </a:rPr>
                            <m:t>𝒓</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r>
                            <a:rPr lang="en-US" sz="2598" i="1">
                              <a:latin typeface="Cambria Math" panose="02040503050406030204" pitchFamily="18" charset="0"/>
                            </a:rPr>
                            <m:t>+</m:t>
                          </m:r>
                          <m:r>
                            <m:rPr>
                              <m:sty m:val="p"/>
                            </m:rPr>
                            <a:rPr lang="en-US" sz="2598">
                              <a:latin typeface="Cambria Math" panose="02040503050406030204" pitchFamily="18" charset="0"/>
                            </a:rPr>
                            <m:t>Δ</m:t>
                          </m:r>
                          <m:r>
                            <a:rPr lang="en-US" sz="2598" i="1">
                              <a:latin typeface="Cambria Math" panose="02040503050406030204" pitchFamily="18" charset="0"/>
                            </a:rPr>
                            <m:t>𝑡</m:t>
                          </m:r>
                        </m:e>
                      </m:d>
                      <m:r>
                        <a:rPr lang="en-US" sz="2598" i="1">
                          <a:latin typeface="Cambria Math" panose="02040503050406030204" pitchFamily="18" charset="0"/>
                        </a:rPr>
                        <m:t>=</m:t>
                      </m:r>
                      <m:sSub>
                        <m:sSubPr>
                          <m:ctrlPr>
                            <a:rPr lang="en-US" sz="2598" i="1">
                              <a:latin typeface="Cambria Math" panose="02040503050406030204" pitchFamily="18" charset="0"/>
                            </a:rPr>
                          </m:ctrlPr>
                        </m:sSubPr>
                        <m:e>
                          <m:r>
                            <a:rPr lang="en-US" sz="2598" b="1" i="1">
                              <a:latin typeface="Cambria Math" panose="02040503050406030204" pitchFamily="18" charset="0"/>
                            </a:rPr>
                            <m:t>𝒓</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e>
                      </m:d>
                      <m:r>
                        <a:rPr lang="en-US" sz="2598" i="1">
                          <a:latin typeface="Cambria Math" panose="02040503050406030204" pitchFamily="18" charset="0"/>
                        </a:rPr>
                        <m:t>+</m:t>
                      </m:r>
                      <m:sSub>
                        <m:sSubPr>
                          <m:ctrlPr>
                            <a:rPr lang="en-US" sz="2598" i="1">
                              <a:latin typeface="Cambria Math" panose="02040503050406030204" pitchFamily="18" charset="0"/>
                            </a:rPr>
                          </m:ctrlPr>
                        </m:sSubPr>
                        <m:e>
                          <m:r>
                            <a:rPr lang="en-US" sz="2598" b="1" i="1">
                              <a:latin typeface="Cambria Math" panose="02040503050406030204" pitchFamily="18" charset="0"/>
                            </a:rPr>
                            <m:t>𝒗</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e>
                      </m:d>
                      <m:r>
                        <m:rPr>
                          <m:sty m:val="p"/>
                        </m:rPr>
                        <a:rPr lang="en-US" sz="2598">
                          <a:latin typeface="Cambria Math" panose="02040503050406030204" pitchFamily="18" charset="0"/>
                        </a:rPr>
                        <m:t>Δ</m:t>
                      </m:r>
                      <m:r>
                        <a:rPr lang="en-US" sz="2598" i="1">
                          <a:latin typeface="Cambria Math" panose="02040503050406030204" pitchFamily="18" charset="0"/>
                        </a:rPr>
                        <m:t>𝑡</m:t>
                      </m:r>
                    </m:oMath>
                  </m:oMathPara>
                </a14:m>
                <a:endParaRPr lang="en-US" sz="2598" i="1" dirty="0"/>
              </a:p>
            </p:txBody>
          </p:sp>
        </mc:Choice>
        <mc:Fallback xmlns="">
          <p:sp>
            <p:nvSpPr>
              <p:cNvPr id="2" name="文本框 1">
                <a:extLst>
                  <a:ext uri="{FF2B5EF4-FFF2-40B4-BE49-F238E27FC236}">
                    <a16:creationId xmlns:a16="http://schemas.microsoft.com/office/drawing/2014/main" id="{A3C3F1F6-C1F1-4531-BB0D-9274507FD5D1}"/>
                  </a:ext>
                </a:extLst>
              </p:cNvPr>
              <p:cNvSpPr txBox="1">
                <a:spLocks noRot="1" noChangeAspect="1" noMove="1" noResize="1" noEditPoints="1" noAdjustHandles="1" noChangeArrowheads="1" noChangeShapeType="1" noTextEdit="1"/>
              </p:cNvSpPr>
              <p:nvPr/>
            </p:nvSpPr>
            <p:spPr>
              <a:xfrm>
                <a:off x="9502855" y="7690218"/>
                <a:ext cx="4108625" cy="399789"/>
              </a:xfrm>
              <a:prstGeom prst="rect">
                <a:avLst/>
              </a:prstGeom>
              <a:blipFill>
                <a:blip r:embed="rId12"/>
                <a:stretch>
                  <a:fillRect l="-742" r="-890"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A68F8CA9-C953-493C-AB94-EAA1D28F1E6C}"/>
                  </a:ext>
                </a:extLst>
              </p:cNvPr>
              <p:cNvSpPr txBox="1"/>
              <p:nvPr/>
            </p:nvSpPr>
            <p:spPr>
              <a:xfrm>
                <a:off x="9119994" y="8856141"/>
                <a:ext cx="4874348" cy="451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598" i="1">
                              <a:latin typeface="Cambria Math" panose="02040503050406030204" pitchFamily="18" charset="0"/>
                            </a:rPr>
                          </m:ctrlPr>
                        </m:sSubPr>
                        <m:e>
                          <m:r>
                            <a:rPr lang="en-US" sz="2598" b="1" i="1">
                              <a:latin typeface="Cambria Math" panose="02040503050406030204" pitchFamily="18" charset="0"/>
                            </a:rPr>
                            <m:t>𝒗</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e>
                      </m:d>
                      <m:r>
                        <a:rPr lang="en-US" sz="2598" i="1">
                          <a:latin typeface="Cambria Math" panose="02040503050406030204" pitchFamily="18" charset="0"/>
                        </a:rPr>
                        <m:t>=</m:t>
                      </m:r>
                      <m:sSub>
                        <m:sSubPr>
                          <m:ctrlPr>
                            <a:rPr lang="en-US" sz="2598" i="1">
                              <a:latin typeface="Cambria Math" panose="02040503050406030204" pitchFamily="18" charset="0"/>
                            </a:rPr>
                          </m:ctrlPr>
                        </m:sSubPr>
                        <m:e>
                          <m:r>
                            <a:rPr lang="en-US" sz="2598" i="1">
                              <a:latin typeface="Cambria Math" panose="02040503050406030204" pitchFamily="18" charset="0"/>
                            </a:rPr>
                            <m:t>𝑣</m:t>
                          </m:r>
                        </m:e>
                        <m:sub>
                          <m:r>
                            <a:rPr lang="en-US" sz="2598" i="1">
                              <a:latin typeface="Cambria Math" panose="02040503050406030204" pitchFamily="18" charset="0"/>
                            </a:rPr>
                            <m:t>0</m:t>
                          </m:r>
                        </m:sub>
                      </m:sSub>
                      <m:d>
                        <m:dPr>
                          <m:ctrlPr>
                            <a:rPr lang="en-US" sz="2598" i="1">
                              <a:latin typeface="Cambria Math" panose="02040503050406030204" pitchFamily="18" charset="0"/>
                            </a:rPr>
                          </m:ctrlPr>
                        </m:dPr>
                        <m:e>
                          <m:func>
                            <m:funcPr>
                              <m:ctrlPr>
                                <a:rPr lang="en-US" sz="2598" i="1">
                                  <a:latin typeface="Cambria Math" panose="02040503050406030204" pitchFamily="18" charset="0"/>
                                </a:rPr>
                              </m:ctrlPr>
                            </m:funcPr>
                            <m:fName>
                              <m:r>
                                <m:rPr>
                                  <m:sty m:val="p"/>
                                </m:rPr>
                                <a:rPr lang="en-US" sz="2598">
                                  <a:latin typeface="Cambria Math" panose="02040503050406030204" pitchFamily="18" charset="0"/>
                                </a:rPr>
                                <m:t>cos</m:t>
                              </m:r>
                            </m:fName>
                            <m:e>
                              <m:d>
                                <m:dPr>
                                  <m:ctrlPr>
                                    <a:rPr lang="en-US" sz="2598" i="1">
                                      <a:latin typeface="Cambria Math" panose="02040503050406030204" pitchFamily="18" charset="0"/>
                                    </a:rPr>
                                  </m:ctrlPr>
                                </m:dPr>
                                <m:e>
                                  <m:sSub>
                                    <m:sSubPr>
                                      <m:ctrlPr>
                                        <a:rPr lang="en-US" sz="2598" i="1">
                                          <a:latin typeface="Cambria Math" panose="02040503050406030204" pitchFamily="18" charset="0"/>
                                        </a:rPr>
                                      </m:ctrlPr>
                                    </m:sSubPr>
                                    <m:e>
                                      <m:r>
                                        <a:rPr lang="en-US" sz="2598" i="1">
                                          <a:latin typeface="Cambria Math" panose="02040503050406030204" pitchFamily="18" charset="0"/>
                                        </a:rPr>
                                        <m:t>𝜃</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e>
                                  </m:d>
                                </m:e>
                              </m:d>
                              <m:r>
                                <a:rPr lang="en-US" sz="2598" i="1">
                                  <a:latin typeface="Cambria Math" panose="02040503050406030204" pitchFamily="18" charset="0"/>
                                </a:rPr>
                                <m:t>,</m:t>
                              </m:r>
                              <m:func>
                                <m:funcPr>
                                  <m:ctrlPr>
                                    <a:rPr lang="en-US" sz="2598" i="1">
                                      <a:latin typeface="Cambria Math" panose="02040503050406030204" pitchFamily="18" charset="0"/>
                                    </a:rPr>
                                  </m:ctrlPr>
                                </m:funcPr>
                                <m:fName>
                                  <m:r>
                                    <m:rPr>
                                      <m:sty m:val="p"/>
                                    </m:rPr>
                                    <a:rPr lang="en-US" sz="2598">
                                      <a:latin typeface="Cambria Math" panose="02040503050406030204" pitchFamily="18" charset="0"/>
                                    </a:rPr>
                                    <m:t>sin</m:t>
                                  </m:r>
                                </m:fName>
                                <m:e>
                                  <m:d>
                                    <m:dPr>
                                      <m:ctrlPr>
                                        <a:rPr lang="en-US" sz="2598" i="1">
                                          <a:latin typeface="Cambria Math" panose="02040503050406030204" pitchFamily="18" charset="0"/>
                                        </a:rPr>
                                      </m:ctrlPr>
                                    </m:dPr>
                                    <m:e>
                                      <m:sSub>
                                        <m:sSubPr>
                                          <m:ctrlPr>
                                            <a:rPr lang="en-US" sz="2598" i="1">
                                              <a:latin typeface="Cambria Math" panose="02040503050406030204" pitchFamily="18" charset="0"/>
                                            </a:rPr>
                                          </m:ctrlPr>
                                        </m:sSubPr>
                                        <m:e>
                                          <m:r>
                                            <a:rPr lang="en-US" sz="2598" i="1">
                                              <a:latin typeface="Cambria Math" panose="02040503050406030204" pitchFamily="18" charset="0"/>
                                            </a:rPr>
                                            <m:t>𝜃</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e>
                                      </m:d>
                                    </m:e>
                                  </m:d>
                                </m:e>
                              </m:func>
                            </m:e>
                          </m:func>
                        </m:e>
                      </m:d>
                    </m:oMath>
                  </m:oMathPara>
                </a14:m>
                <a:endParaRPr lang="en-US" sz="2598" i="1" dirty="0"/>
              </a:p>
            </p:txBody>
          </p:sp>
        </mc:Choice>
        <mc:Fallback xmlns="">
          <p:sp>
            <p:nvSpPr>
              <p:cNvPr id="23" name="文本框 22">
                <a:extLst>
                  <a:ext uri="{FF2B5EF4-FFF2-40B4-BE49-F238E27FC236}">
                    <a16:creationId xmlns:a16="http://schemas.microsoft.com/office/drawing/2014/main" id="{A68F8CA9-C953-493C-AB94-EAA1D28F1E6C}"/>
                  </a:ext>
                </a:extLst>
              </p:cNvPr>
              <p:cNvSpPr txBox="1">
                <a:spLocks noRot="1" noChangeAspect="1" noMove="1" noResize="1" noEditPoints="1" noAdjustHandles="1" noChangeArrowheads="1" noChangeShapeType="1" noTextEdit="1"/>
              </p:cNvSpPr>
              <p:nvPr/>
            </p:nvSpPr>
            <p:spPr>
              <a:xfrm>
                <a:off x="9119994" y="8856141"/>
                <a:ext cx="4874348" cy="45134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19603B51-9C43-47F2-A321-F08B0C2EAEB5}"/>
                  </a:ext>
                </a:extLst>
              </p:cNvPr>
              <p:cNvSpPr txBox="1"/>
              <p:nvPr/>
            </p:nvSpPr>
            <p:spPr>
              <a:xfrm>
                <a:off x="8422591" y="10988328"/>
                <a:ext cx="6269152"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𝑎𝑛𝑔𝑙𝑒</m:t>
                      </m:r>
                      <m:d>
                        <m:dPr>
                          <m:ctrlPr>
                            <a:rPr lang="en-US" sz="2400" i="1">
                              <a:latin typeface="Cambria Math" panose="02040503050406030204" pitchFamily="18" charset="0"/>
                            </a:rPr>
                          </m:ctrlPr>
                        </m:dPr>
                        <m:e>
                          <m:nary>
                            <m:naryPr>
                              <m:chr m:val="∑"/>
                              <m:limLoc m:val="subSup"/>
                              <m:supHide m:val="on"/>
                              <m:ctrlPr>
                                <a:rPr lang="en-US" sz="2400" i="1">
                                  <a:latin typeface="Cambria Math" panose="02040503050406030204" pitchFamily="18" charset="0"/>
                                </a:rPr>
                              </m:ctrlPr>
                            </m:naryPr>
                            <m:sub>
                              <m:r>
                                <m:rPr>
                                  <m:brk m:alnAt="9"/>
                                </m:rPr>
                                <a:rPr lang="en-US" sz="2400" i="1">
                                  <a:latin typeface="Cambria Math" panose="02040503050406030204" pitchFamily="18" charset="0"/>
                                </a:rPr>
                                <m:t>𝑗</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0</m:t>
                                  </m:r>
                                </m:sub>
                              </m:sSub>
                            </m:sub>
                            <m:sup/>
                            <m:e>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i="1">
                                      <a:latin typeface="Cambria Math" panose="02040503050406030204" pitchFamily="18" charset="0"/>
                                    </a:rPr>
                                    <m:t>𝑗</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e>
                          </m:nary>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i="1">
                                  <a:latin typeface="Cambria Math" panose="02040503050406030204" pitchFamily="18" charset="0"/>
                                </a:rPr>
                                <m:t>𝑙𝑒𝑎𝑑𝑒𝑟</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𝜂</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oMath>
                  </m:oMathPara>
                </a14:m>
                <a:endParaRPr lang="en-US" sz="2400" i="1" dirty="0"/>
              </a:p>
            </p:txBody>
          </p:sp>
        </mc:Choice>
        <mc:Fallback xmlns="">
          <p:sp>
            <p:nvSpPr>
              <p:cNvPr id="28" name="文本框 27">
                <a:extLst>
                  <a:ext uri="{FF2B5EF4-FFF2-40B4-BE49-F238E27FC236}">
                    <a16:creationId xmlns:a16="http://schemas.microsoft.com/office/drawing/2014/main" id="{19603B51-9C43-47F2-A321-F08B0C2EAEB5}"/>
                  </a:ext>
                </a:extLst>
              </p:cNvPr>
              <p:cNvSpPr txBox="1">
                <a:spLocks noRot="1" noChangeAspect="1" noMove="1" noResize="1" noEditPoints="1" noAdjustHandles="1" noChangeArrowheads="1" noChangeShapeType="1" noTextEdit="1"/>
              </p:cNvSpPr>
              <p:nvPr/>
            </p:nvSpPr>
            <p:spPr>
              <a:xfrm>
                <a:off x="8422591" y="10988328"/>
                <a:ext cx="6269152" cy="82984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740BCE86-51EE-4847-BDF9-E6D38EA2637D}"/>
                  </a:ext>
                </a:extLst>
              </p:cNvPr>
              <p:cNvSpPr txBox="1"/>
              <p:nvPr/>
            </p:nvSpPr>
            <p:spPr>
              <a:xfrm>
                <a:off x="9933229" y="13813630"/>
                <a:ext cx="3247876" cy="127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98" i="1" smtClean="0">
                          <a:latin typeface="Cambria Math" panose="02040503050406030204" pitchFamily="18" charset="0"/>
                        </a:rPr>
                        <m:t>𝜙</m:t>
                      </m:r>
                      <m:d>
                        <m:dPr>
                          <m:ctrlPr>
                            <a:rPr lang="en-US" sz="2598" b="0" i="1" smtClean="0">
                              <a:latin typeface="Cambria Math" panose="02040503050406030204" pitchFamily="18" charset="0"/>
                            </a:rPr>
                          </m:ctrlPr>
                        </m:dPr>
                        <m:e>
                          <m:r>
                            <a:rPr lang="en-US" sz="2598" b="0" i="1" smtClean="0">
                              <a:latin typeface="Cambria Math" panose="02040503050406030204" pitchFamily="18" charset="0"/>
                            </a:rPr>
                            <m:t>𝑡</m:t>
                          </m:r>
                        </m:e>
                      </m:d>
                      <m:r>
                        <a:rPr lang="en-US" sz="2598" b="0" i="1" smtClean="0">
                          <a:latin typeface="Cambria Math" panose="02040503050406030204" pitchFamily="18" charset="0"/>
                        </a:rPr>
                        <m:t>=</m:t>
                      </m:r>
                      <m:f>
                        <m:fPr>
                          <m:ctrlPr>
                            <a:rPr lang="en-US" altLang="zh-CN" sz="2598" b="0" i="1" smtClean="0">
                              <a:latin typeface="Cambria Math" panose="02040503050406030204" pitchFamily="18" charset="0"/>
                            </a:rPr>
                          </m:ctrlPr>
                        </m:fPr>
                        <m:num>
                          <m:r>
                            <a:rPr lang="en-US" altLang="zh-CN" sz="2598" i="1">
                              <a:latin typeface="Cambria Math" panose="02040503050406030204" pitchFamily="18" charset="0"/>
                            </a:rPr>
                            <m:t>1</m:t>
                          </m:r>
                        </m:num>
                        <m:den>
                          <m:r>
                            <a:rPr lang="en-US" altLang="zh-CN" sz="2598" b="0" i="1" smtClean="0">
                              <a:latin typeface="Cambria Math" panose="02040503050406030204" pitchFamily="18" charset="0"/>
                            </a:rPr>
                            <m:t>𝑁</m:t>
                          </m:r>
                          <m:sSub>
                            <m:sSubPr>
                              <m:ctrlPr>
                                <a:rPr lang="en-US" altLang="zh-CN" sz="2598" b="0" i="1" smtClean="0">
                                  <a:latin typeface="Cambria Math" panose="02040503050406030204" pitchFamily="18" charset="0"/>
                                </a:rPr>
                              </m:ctrlPr>
                            </m:sSubPr>
                            <m:e>
                              <m:r>
                                <a:rPr lang="en-US" altLang="zh-CN" sz="2598" b="0" i="1" smtClean="0">
                                  <a:latin typeface="Cambria Math" panose="02040503050406030204" pitchFamily="18" charset="0"/>
                                </a:rPr>
                                <m:t>𝑣</m:t>
                              </m:r>
                            </m:e>
                            <m:sub>
                              <m:r>
                                <a:rPr lang="en-US" altLang="zh-CN" sz="2598" b="0" i="1" smtClean="0">
                                  <a:latin typeface="Cambria Math" panose="02040503050406030204" pitchFamily="18" charset="0"/>
                                </a:rPr>
                                <m:t>0</m:t>
                              </m:r>
                            </m:sub>
                          </m:sSub>
                        </m:den>
                      </m:f>
                      <m:d>
                        <m:dPr>
                          <m:begChr m:val="|"/>
                          <m:endChr m:val="|"/>
                          <m:ctrlPr>
                            <a:rPr lang="en-US" altLang="zh-CN" sz="2598" b="0" i="1" smtClean="0">
                              <a:latin typeface="Cambria Math" panose="02040503050406030204" pitchFamily="18" charset="0"/>
                            </a:rPr>
                          </m:ctrlPr>
                        </m:dPr>
                        <m:e>
                          <m:nary>
                            <m:naryPr>
                              <m:chr m:val="∑"/>
                              <m:ctrlPr>
                                <a:rPr lang="en-US" altLang="zh-CN" sz="2598" b="0" i="1" smtClean="0">
                                  <a:latin typeface="Cambria Math" panose="02040503050406030204" pitchFamily="18" charset="0"/>
                                </a:rPr>
                              </m:ctrlPr>
                            </m:naryPr>
                            <m:sub>
                              <m:r>
                                <m:rPr>
                                  <m:brk m:alnAt="23"/>
                                </m:rPr>
                                <a:rPr lang="en-US" altLang="zh-CN" sz="2598" b="0" i="1" smtClean="0">
                                  <a:latin typeface="Cambria Math" panose="02040503050406030204" pitchFamily="18" charset="0"/>
                                </a:rPr>
                                <m:t>𝑖</m:t>
                              </m:r>
                              <m:r>
                                <a:rPr lang="en-US" altLang="zh-CN" sz="2598" b="0" i="1" smtClean="0">
                                  <a:latin typeface="Cambria Math" panose="02040503050406030204" pitchFamily="18" charset="0"/>
                                </a:rPr>
                                <m:t>=1</m:t>
                              </m:r>
                            </m:sub>
                            <m:sup>
                              <m:r>
                                <a:rPr lang="en-US" altLang="zh-CN" sz="2598" b="0" i="1" smtClean="0">
                                  <a:latin typeface="Cambria Math" panose="02040503050406030204" pitchFamily="18" charset="0"/>
                                </a:rPr>
                                <m:t>𝑁</m:t>
                              </m:r>
                            </m:sup>
                            <m:e>
                              <m:sSub>
                                <m:sSubPr>
                                  <m:ctrlPr>
                                    <a:rPr lang="en-US" sz="2598" i="1">
                                      <a:latin typeface="Cambria Math" panose="02040503050406030204" pitchFamily="18" charset="0"/>
                                    </a:rPr>
                                  </m:ctrlPr>
                                </m:sSubPr>
                                <m:e>
                                  <m:r>
                                    <a:rPr lang="en-US" sz="2598" b="1" i="1">
                                      <a:latin typeface="Cambria Math" panose="02040503050406030204" pitchFamily="18" charset="0"/>
                                    </a:rPr>
                                    <m:t>𝒗</m:t>
                                  </m:r>
                                </m:e>
                                <m:sub>
                                  <m:r>
                                    <a:rPr lang="en-US" sz="2598" i="1">
                                      <a:latin typeface="Cambria Math" panose="02040503050406030204" pitchFamily="18" charset="0"/>
                                    </a:rPr>
                                    <m:t>𝑖</m:t>
                                  </m:r>
                                </m:sub>
                              </m:sSub>
                              <m:d>
                                <m:dPr>
                                  <m:ctrlPr>
                                    <a:rPr lang="en-US" sz="2598" i="1">
                                      <a:latin typeface="Cambria Math" panose="02040503050406030204" pitchFamily="18" charset="0"/>
                                    </a:rPr>
                                  </m:ctrlPr>
                                </m:dPr>
                                <m:e>
                                  <m:r>
                                    <a:rPr lang="en-US" sz="2598" i="1">
                                      <a:latin typeface="Cambria Math" panose="02040503050406030204" pitchFamily="18" charset="0"/>
                                    </a:rPr>
                                    <m:t>𝑡</m:t>
                                  </m:r>
                                </m:e>
                              </m:d>
                            </m:e>
                          </m:nary>
                        </m:e>
                      </m:d>
                    </m:oMath>
                  </m:oMathPara>
                </a14:m>
                <a:endParaRPr lang="en-US" sz="2598" i="1" dirty="0"/>
              </a:p>
            </p:txBody>
          </p:sp>
        </mc:Choice>
        <mc:Fallback xmlns="">
          <p:sp>
            <p:nvSpPr>
              <p:cNvPr id="31" name="文本框 30">
                <a:extLst>
                  <a:ext uri="{FF2B5EF4-FFF2-40B4-BE49-F238E27FC236}">
                    <a16:creationId xmlns:a16="http://schemas.microsoft.com/office/drawing/2014/main" id="{740BCE86-51EE-4847-BDF9-E6D38EA2637D}"/>
                  </a:ext>
                </a:extLst>
              </p:cNvPr>
              <p:cNvSpPr txBox="1">
                <a:spLocks noRot="1" noChangeAspect="1" noMove="1" noResize="1" noEditPoints="1" noAdjustHandles="1" noChangeArrowheads="1" noChangeShapeType="1" noTextEdit="1"/>
              </p:cNvSpPr>
              <p:nvPr/>
            </p:nvSpPr>
            <p:spPr>
              <a:xfrm>
                <a:off x="9933229" y="13813630"/>
                <a:ext cx="3247876" cy="12707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E46A5C85-4FDC-459A-B8FB-DE12D2C0CFA6}"/>
                  </a:ext>
                </a:extLst>
              </p:cNvPr>
              <p:cNvSpPr txBox="1"/>
              <p:nvPr/>
            </p:nvSpPr>
            <p:spPr>
              <a:xfrm>
                <a:off x="10109078" y="16570987"/>
                <a:ext cx="2896177" cy="399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98" b="0" i="1" smtClean="0">
                          <a:latin typeface="Cambria Math" panose="02040503050406030204" pitchFamily="18" charset="0"/>
                          <a:ea typeface="Cambria Math" panose="02040503050406030204" pitchFamily="18" charset="0"/>
                        </a:rPr>
                        <m:t>𝜒</m:t>
                      </m:r>
                      <m:r>
                        <a:rPr lang="en-US" sz="2598" b="0" i="1" smtClean="0">
                          <a:latin typeface="Cambria Math" panose="02040503050406030204" pitchFamily="18" charset="0"/>
                        </a:rPr>
                        <m:t>=</m:t>
                      </m:r>
                      <m:r>
                        <a:rPr lang="en-US" altLang="zh-CN" sz="2598" b="0" i="1" smtClean="0">
                          <a:latin typeface="Cambria Math" panose="02040503050406030204" pitchFamily="18" charset="0"/>
                        </a:rPr>
                        <m:t>𝑁</m:t>
                      </m:r>
                      <m:d>
                        <m:dPr>
                          <m:ctrlPr>
                            <a:rPr lang="en-US" altLang="zh-CN" sz="2598" b="0" i="1" smtClean="0">
                              <a:latin typeface="Cambria Math" panose="02040503050406030204" pitchFamily="18" charset="0"/>
                            </a:rPr>
                          </m:ctrlPr>
                        </m:dPr>
                        <m:e>
                          <m:d>
                            <m:dPr>
                              <m:begChr m:val="⟨"/>
                              <m:endChr m:val="⟩"/>
                              <m:ctrlPr>
                                <a:rPr lang="en-US" altLang="zh-CN" sz="2598" b="0" i="1" smtClean="0">
                                  <a:latin typeface="Cambria Math" panose="02040503050406030204" pitchFamily="18" charset="0"/>
                                </a:rPr>
                              </m:ctrlPr>
                            </m:dPr>
                            <m:e>
                              <m:sSup>
                                <m:sSupPr>
                                  <m:ctrlPr>
                                    <a:rPr lang="en-US" altLang="zh-CN" sz="2598" b="0" i="1" smtClean="0">
                                      <a:latin typeface="Cambria Math" panose="02040503050406030204" pitchFamily="18" charset="0"/>
                                    </a:rPr>
                                  </m:ctrlPr>
                                </m:sSupPr>
                                <m:e>
                                  <m:r>
                                    <a:rPr lang="en-US" altLang="zh-CN" sz="2598" b="0" i="1" smtClean="0">
                                      <a:latin typeface="Cambria Math" panose="02040503050406030204" pitchFamily="18" charset="0"/>
                                    </a:rPr>
                                    <m:t>𝜙</m:t>
                                  </m:r>
                                </m:e>
                                <m:sup>
                                  <m:r>
                                    <a:rPr lang="en-US" altLang="zh-CN" sz="2598" b="0" i="1" smtClean="0">
                                      <a:latin typeface="Cambria Math" panose="02040503050406030204" pitchFamily="18" charset="0"/>
                                    </a:rPr>
                                    <m:t>2</m:t>
                                  </m:r>
                                </m:sup>
                              </m:sSup>
                            </m:e>
                          </m:d>
                          <m:r>
                            <a:rPr lang="en-US" altLang="zh-CN" sz="2598" b="0" i="1" smtClean="0">
                              <a:latin typeface="Cambria Math" panose="02040503050406030204" pitchFamily="18" charset="0"/>
                            </a:rPr>
                            <m:t>−</m:t>
                          </m:r>
                          <m:sSup>
                            <m:sSupPr>
                              <m:ctrlPr>
                                <a:rPr lang="en-US" altLang="zh-CN" sz="2598" b="0" i="1" smtClean="0">
                                  <a:latin typeface="Cambria Math" panose="02040503050406030204" pitchFamily="18" charset="0"/>
                                </a:rPr>
                              </m:ctrlPr>
                            </m:sSupPr>
                            <m:e>
                              <m:d>
                                <m:dPr>
                                  <m:begChr m:val="⟨"/>
                                  <m:endChr m:val="⟩"/>
                                  <m:ctrlPr>
                                    <a:rPr lang="en-US" altLang="zh-CN" sz="2598" b="0" i="1" smtClean="0">
                                      <a:latin typeface="Cambria Math" panose="02040503050406030204" pitchFamily="18" charset="0"/>
                                    </a:rPr>
                                  </m:ctrlPr>
                                </m:dPr>
                                <m:e>
                                  <m:r>
                                    <a:rPr lang="en-US" altLang="zh-CN" sz="2598" b="0" i="1" smtClean="0">
                                      <a:latin typeface="Cambria Math" panose="02040503050406030204" pitchFamily="18" charset="0"/>
                                    </a:rPr>
                                    <m:t>𝜙</m:t>
                                  </m:r>
                                </m:e>
                              </m:d>
                            </m:e>
                            <m:sup>
                              <m:r>
                                <a:rPr lang="en-US" altLang="zh-CN" sz="2598" b="0" i="1" smtClean="0">
                                  <a:latin typeface="Cambria Math" panose="02040503050406030204" pitchFamily="18" charset="0"/>
                                </a:rPr>
                                <m:t>2</m:t>
                              </m:r>
                            </m:sup>
                          </m:sSup>
                        </m:e>
                      </m:d>
                    </m:oMath>
                  </m:oMathPara>
                </a14:m>
                <a:endParaRPr lang="en-US" sz="2598" i="1" dirty="0"/>
              </a:p>
            </p:txBody>
          </p:sp>
        </mc:Choice>
        <mc:Fallback xmlns="">
          <p:sp>
            <p:nvSpPr>
              <p:cNvPr id="32" name="文本框 31">
                <a:extLst>
                  <a:ext uri="{FF2B5EF4-FFF2-40B4-BE49-F238E27FC236}">
                    <a16:creationId xmlns:a16="http://schemas.microsoft.com/office/drawing/2014/main" id="{E46A5C85-4FDC-459A-B8FB-DE12D2C0CFA6}"/>
                  </a:ext>
                </a:extLst>
              </p:cNvPr>
              <p:cNvSpPr txBox="1">
                <a:spLocks noRot="1" noChangeAspect="1" noMove="1" noResize="1" noEditPoints="1" noAdjustHandles="1" noChangeArrowheads="1" noChangeShapeType="1" noTextEdit="1"/>
              </p:cNvSpPr>
              <p:nvPr/>
            </p:nvSpPr>
            <p:spPr>
              <a:xfrm>
                <a:off x="10109078" y="16570987"/>
                <a:ext cx="2896177" cy="399789"/>
              </a:xfrm>
              <a:prstGeom prst="rect">
                <a:avLst/>
              </a:prstGeom>
              <a:blipFill>
                <a:blip r:embed="rId16"/>
                <a:stretch>
                  <a:fillRect l="-2105" b="-31818"/>
                </a:stretch>
              </a:blipFill>
            </p:spPr>
            <p:txBody>
              <a:bodyPr/>
              <a:lstStyle/>
              <a:p>
                <a:r>
                  <a:rPr lang="en-US">
                    <a:noFill/>
                  </a:rPr>
                  <a:t> </a:t>
                </a:r>
              </a:p>
            </p:txBody>
          </p:sp>
        </mc:Fallback>
      </mc:AlternateContent>
      <p:pic>
        <p:nvPicPr>
          <p:cNvPr id="4" name="图片 3">
            <a:extLst>
              <a:ext uri="{FF2B5EF4-FFF2-40B4-BE49-F238E27FC236}">
                <a16:creationId xmlns:a16="http://schemas.microsoft.com/office/drawing/2014/main" id="{41B0CEB5-B779-44F2-AD57-7EA5BB9A17C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556650" y="12495100"/>
            <a:ext cx="4320000" cy="3240000"/>
          </a:xfrm>
          <a:prstGeom prst="rect">
            <a:avLst/>
          </a:prstGeom>
        </p:spPr>
      </p:pic>
      <p:sp>
        <p:nvSpPr>
          <p:cNvPr id="13" name="文本框 12">
            <a:extLst>
              <a:ext uri="{FF2B5EF4-FFF2-40B4-BE49-F238E27FC236}">
                <a16:creationId xmlns:a16="http://schemas.microsoft.com/office/drawing/2014/main" id="{BE318D23-EAF2-4DEE-B8B8-188523E4E45F}"/>
              </a:ext>
            </a:extLst>
          </p:cNvPr>
          <p:cNvSpPr txBox="1"/>
          <p:nvPr/>
        </p:nvSpPr>
        <p:spPr>
          <a:xfrm>
            <a:off x="15599596" y="15799158"/>
            <a:ext cx="6236891" cy="646331"/>
          </a:xfrm>
          <a:prstGeom prst="rect">
            <a:avLst/>
          </a:prstGeom>
          <a:noFill/>
        </p:spPr>
        <p:txBody>
          <a:bodyPr wrap="square" rtlCol="0">
            <a:spAutoFit/>
          </a:bodyPr>
          <a:lstStyle/>
          <a:p>
            <a:pPr algn="just"/>
            <a:r>
              <a:rPr lang="en-US" altLang="zh-CN" sz="1800" b="1" dirty="0">
                <a:latin typeface="Open Sans" panose="02010600030101010101" charset="0"/>
                <a:ea typeface="Open Sans" panose="02010600030101010101" charset="0"/>
                <a:cs typeface="Open Sans" panose="02010600030101010101" charset="0"/>
              </a:rPr>
              <a:t>Figure 2: </a:t>
            </a:r>
            <a:r>
              <a:rPr lang="en-US" altLang="zh-CN" sz="1800" dirty="0">
                <a:latin typeface="Open Sans" panose="02010600030101010101" charset="0"/>
                <a:ea typeface="Open Sans" panose="02010600030101010101" charset="0"/>
                <a:cs typeface="Open Sans" panose="02010600030101010101" charset="0"/>
              </a:rPr>
              <a:t>Susceptibility in term of noise intensity and number of particles. No leadership case</a:t>
            </a:r>
            <a:endParaRPr lang="en-US" sz="1800" dirty="0">
              <a:latin typeface="Open Sans" panose="02010600030101010101" charset="0"/>
              <a:ea typeface="Open Sans" panose="02010600030101010101" charset="0"/>
              <a:cs typeface="Open Sans" panose="02010600030101010101" charset="0"/>
            </a:endParaRP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A2D6CFC-037A-4A0C-A375-289B03E8F753}"/>
                  </a:ext>
                </a:extLst>
              </p:cNvPr>
              <p:cNvSpPr txBox="1"/>
              <p:nvPr/>
            </p:nvSpPr>
            <p:spPr>
              <a:xfrm>
                <a:off x="15598204" y="11873009"/>
                <a:ext cx="6236891" cy="646331"/>
              </a:xfrm>
              <a:prstGeom prst="rect">
                <a:avLst/>
              </a:prstGeom>
              <a:noFill/>
            </p:spPr>
            <p:txBody>
              <a:bodyPr wrap="square" rtlCol="0">
                <a:spAutoFit/>
              </a:bodyPr>
              <a:lstStyle/>
              <a:p>
                <a:pPr algn="just"/>
                <a:r>
                  <a:rPr lang="en-US" altLang="zh-CN" sz="1800" b="1" dirty="0">
                    <a:latin typeface="Open Sans" panose="02010600030101010101" charset="0"/>
                    <a:ea typeface="Open Sans" panose="02010600030101010101" charset="0"/>
                    <a:cs typeface="Open Sans" panose="02010600030101010101" charset="0"/>
                  </a:rPr>
                  <a:t>Figure 1: </a:t>
                </a:r>
                <a:r>
                  <a:rPr lang="en-US" altLang="zh-CN" sz="1800" dirty="0">
                    <a:latin typeface="Open Sans" panose="02010600030101010101" charset="0"/>
                    <a:ea typeface="Open Sans" panose="02010600030101010101" charset="0"/>
                    <a:cs typeface="Open Sans" panose="02010600030101010101" charset="0"/>
                  </a:rPr>
                  <a:t>Order parameter in terms of noise intensity for </a:t>
                </a:r>
                <a14:m>
                  <m:oMath xmlns:m="http://schemas.openxmlformats.org/officeDocument/2006/math">
                    <m:r>
                      <a:rPr lang="en-US" altLang="zh-CN" sz="1800" b="0" i="1" smtClean="0">
                        <a:latin typeface="Cambria Math" panose="02040503050406030204" pitchFamily="18" charset="0"/>
                      </a:rPr>
                      <m:t>𝑁</m:t>
                    </m:r>
                    <m:r>
                      <a:rPr lang="en-US" altLang="zh-CN" sz="1800" b="0" i="1" smtClean="0">
                        <a:latin typeface="Cambria Math" panose="02040503050406030204" pitchFamily="18" charset="0"/>
                      </a:rPr>
                      <m:t>=512</m:t>
                    </m:r>
                  </m:oMath>
                </a14:m>
                <a:r>
                  <a:rPr lang="en-US" altLang="zh-CN" sz="1800" dirty="0">
                    <a:latin typeface="Open Sans" panose="02010600030101010101" charset="0"/>
                    <a:ea typeface="Open Sans" panose="02010600030101010101" charset="0"/>
                    <a:cs typeface="Open Sans" panose="02010600030101010101" charset="0"/>
                  </a:rPr>
                  <a:t>. No leadership case.</a:t>
                </a:r>
                <a:endParaRPr lang="en-US" sz="1800" dirty="0">
                  <a:latin typeface="Open Sans" panose="02010600030101010101" charset="0"/>
                  <a:ea typeface="Open Sans" panose="02010600030101010101" charset="0"/>
                  <a:cs typeface="Open Sans" panose="02010600030101010101" charset="0"/>
                </a:endParaRPr>
              </a:p>
            </p:txBody>
          </p:sp>
        </mc:Choice>
        <mc:Fallback xmlns="">
          <p:sp>
            <p:nvSpPr>
              <p:cNvPr id="34" name="文本框 33">
                <a:extLst>
                  <a:ext uri="{FF2B5EF4-FFF2-40B4-BE49-F238E27FC236}">
                    <a16:creationId xmlns:a16="http://schemas.microsoft.com/office/drawing/2014/main" id="{2A2D6CFC-037A-4A0C-A375-289B03E8F753}"/>
                  </a:ext>
                </a:extLst>
              </p:cNvPr>
              <p:cNvSpPr txBox="1">
                <a:spLocks noRot="1" noChangeAspect="1" noMove="1" noResize="1" noEditPoints="1" noAdjustHandles="1" noChangeArrowheads="1" noChangeShapeType="1" noTextEdit="1"/>
              </p:cNvSpPr>
              <p:nvPr/>
            </p:nvSpPr>
            <p:spPr>
              <a:xfrm>
                <a:off x="15598204" y="11873009"/>
                <a:ext cx="6236891" cy="646331"/>
              </a:xfrm>
              <a:prstGeom prst="rect">
                <a:avLst/>
              </a:prstGeom>
              <a:blipFill>
                <a:blip r:embed="rId18"/>
                <a:stretch>
                  <a:fillRect l="-880" t="-5660" r="-782" b="-14151"/>
                </a:stretch>
              </a:blipFill>
            </p:spPr>
            <p:txBody>
              <a:bodyPr/>
              <a:lstStyle/>
              <a:p>
                <a:r>
                  <a:rPr lang="en-US">
                    <a:noFill/>
                  </a:rPr>
                  <a:t> </a:t>
                </a:r>
              </a:p>
            </p:txBody>
          </p:sp>
        </mc:Fallback>
      </mc:AlternateContent>
      <p:pic>
        <p:nvPicPr>
          <p:cNvPr id="17" name="图片 16">
            <a:extLst>
              <a:ext uri="{FF2B5EF4-FFF2-40B4-BE49-F238E27FC236}">
                <a16:creationId xmlns:a16="http://schemas.microsoft.com/office/drawing/2014/main" id="{476E6419-E430-4D7F-A179-61DF998DFA0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583396" y="12551074"/>
            <a:ext cx="4320000" cy="3240000"/>
          </a:xfrm>
          <a:prstGeom prst="rect">
            <a:avLst/>
          </a:prstGeom>
        </p:spPr>
      </p:pic>
      <p:pic>
        <p:nvPicPr>
          <p:cNvPr id="35" name="图片 34">
            <a:extLst>
              <a:ext uri="{FF2B5EF4-FFF2-40B4-BE49-F238E27FC236}">
                <a16:creationId xmlns:a16="http://schemas.microsoft.com/office/drawing/2014/main" id="{9DB1FFD6-F8D5-46A2-BD05-0465B860536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583396" y="8560679"/>
            <a:ext cx="4320000" cy="3240000"/>
          </a:xfrm>
          <a:prstGeom prst="rect">
            <a:avLst/>
          </a:prstGeom>
        </p:spPr>
      </p:pic>
      <p:sp>
        <p:nvSpPr>
          <p:cNvPr id="39" name="文本框 38">
            <a:extLst>
              <a:ext uri="{FF2B5EF4-FFF2-40B4-BE49-F238E27FC236}">
                <a16:creationId xmlns:a16="http://schemas.microsoft.com/office/drawing/2014/main" id="{0A32E640-9832-4873-8876-45D17E8C72BF}"/>
              </a:ext>
            </a:extLst>
          </p:cNvPr>
          <p:cNvSpPr txBox="1"/>
          <p:nvPr/>
        </p:nvSpPr>
        <p:spPr>
          <a:xfrm>
            <a:off x="22626344" y="11848769"/>
            <a:ext cx="6236891" cy="646331"/>
          </a:xfrm>
          <a:prstGeom prst="rect">
            <a:avLst/>
          </a:prstGeom>
          <a:noFill/>
        </p:spPr>
        <p:txBody>
          <a:bodyPr wrap="square" rtlCol="0">
            <a:spAutoFit/>
          </a:bodyPr>
          <a:lstStyle/>
          <a:p>
            <a:pPr algn="just"/>
            <a:r>
              <a:rPr lang="en-US" altLang="zh-CN" sz="1800" b="1" dirty="0">
                <a:latin typeface="Open Sans" panose="02010600030101010101" charset="0"/>
                <a:ea typeface="Open Sans" panose="02010600030101010101" charset="0"/>
                <a:cs typeface="Open Sans" panose="02010600030101010101" charset="0"/>
              </a:rPr>
              <a:t>Figure 3: </a:t>
            </a:r>
            <a:r>
              <a:rPr lang="en-US" altLang="zh-CN" sz="1800" dirty="0">
                <a:latin typeface="Open Sans" panose="02010600030101010101" charset="0"/>
                <a:ea typeface="Open Sans" panose="02010600030101010101" charset="0"/>
                <a:cs typeface="Open Sans" panose="02010600030101010101" charset="0"/>
              </a:rPr>
              <a:t>Average of the order parameter in terms of noise intensity and number of particles. Leadership case.</a:t>
            </a:r>
            <a:endParaRPr lang="en-US" sz="1800" dirty="0">
              <a:latin typeface="Open Sans" panose="02010600030101010101" charset="0"/>
              <a:ea typeface="Open Sans" panose="02010600030101010101" charset="0"/>
              <a:cs typeface="Open Sans" panose="02010600030101010101" charset="0"/>
            </a:endParaRPr>
          </a:p>
        </p:txBody>
      </p:sp>
      <p:sp>
        <p:nvSpPr>
          <p:cNvPr id="40" name="文本框 39">
            <a:extLst>
              <a:ext uri="{FF2B5EF4-FFF2-40B4-BE49-F238E27FC236}">
                <a16:creationId xmlns:a16="http://schemas.microsoft.com/office/drawing/2014/main" id="{600EFCCC-370E-456B-B0C2-88C46C698B2F}"/>
              </a:ext>
            </a:extLst>
          </p:cNvPr>
          <p:cNvSpPr txBox="1"/>
          <p:nvPr/>
        </p:nvSpPr>
        <p:spPr>
          <a:xfrm>
            <a:off x="22623104" y="15794956"/>
            <a:ext cx="6236891" cy="646331"/>
          </a:xfrm>
          <a:prstGeom prst="rect">
            <a:avLst/>
          </a:prstGeom>
          <a:noFill/>
        </p:spPr>
        <p:txBody>
          <a:bodyPr wrap="square" rtlCol="0">
            <a:spAutoFit/>
          </a:bodyPr>
          <a:lstStyle/>
          <a:p>
            <a:pPr algn="just"/>
            <a:r>
              <a:rPr lang="en-US" altLang="zh-CN" sz="1800" b="1" dirty="0">
                <a:latin typeface="Open Sans" panose="02010600030101010101" charset="0"/>
                <a:ea typeface="Open Sans" panose="02010600030101010101" charset="0"/>
                <a:cs typeface="Open Sans" panose="02010600030101010101" charset="0"/>
              </a:rPr>
              <a:t>Figure 4: </a:t>
            </a:r>
            <a:r>
              <a:rPr lang="en-US" altLang="zh-CN" sz="1800" dirty="0">
                <a:latin typeface="Open Sans" panose="02010600030101010101" charset="0"/>
                <a:ea typeface="Open Sans" panose="02010600030101010101" charset="0"/>
                <a:cs typeface="Open Sans" panose="02010600030101010101" charset="0"/>
              </a:rPr>
              <a:t>Average of the order parameter in terms of noise intensity and number of particles. Leadership case.</a:t>
            </a:r>
            <a:endParaRPr lang="en-US" sz="1800" dirty="0">
              <a:latin typeface="Open Sans" panose="02010600030101010101" charset="0"/>
              <a:ea typeface="Open Sans" panose="02010600030101010101" charset="0"/>
              <a:cs typeface="Open Sans" panose="02010600030101010101" charset="0"/>
            </a:endParaRPr>
          </a:p>
        </p:txBody>
      </p:sp>
      <p:sp>
        <p:nvSpPr>
          <p:cNvPr id="41" name="TextBox 25">
            <a:extLst>
              <a:ext uri="{FF2B5EF4-FFF2-40B4-BE49-F238E27FC236}">
                <a16:creationId xmlns:a16="http://schemas.microsoft.com/office/drawing/2014/main" id="{4491BE6C-9547-477F-906B-71BA824788AF}"/>
              </a:ext>
            </a:extLst>
          </p:cNvPr>
          <p:cNvSpPr txBox="1"/>
          <p:nvPr/>
        </p:nvSpPr>
        <p:spPr>
          <a:xfrm>
            <a:off x="22623103" y="16668092"/>
            <a:ext cx="6236891" cy="534591"/>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3054801">
              <a:defRPr/>
            </a:pPr>
            <a:r>
              <a:rPr lang="en-US" sz="2339" b="1" dirty="0">
                <a:solidFill>
                  <a:schemeClr val="bg1"/>
                </a:solidFill>
                <a:latin typeface="Nunito" panose="00000500000000000000" pitchFamily="2" charset="0"/>
              </a:rPr>
              <a:t>References</a:t>
            </a:r>
          </a:p>
        </p:txBody>
      </p:sp>
      <p:sp>
        <p:nvSpPr>
          <p:cNvPr id="42" name="TextBox 19">
            <a:extLst>
              <a:ext uri="{FF2B5EF4-FFF2-40B4-BE49-F238E27FC236}">
                <a16:creationId xmlns:a16="http://schemas.microsoft.com/office/drawing/2014/main" id="{5EC2054C-E760-4008-81A5-5BF2DA193DD7}"/>
              </a:ext>
            </a:extLst>
          </p:cNvPr>
          <p:cNvSpPr txBox="1">
            <a:spLocks noChangeArrowheads="1"/>
          </p:cNvSpPr>
          <p:nvPr/>
        </p:nvSpPr>
        <p:spPr bwMode="auto">
          <a:xfrm>
            <a:off x="22623102" y="17321374"/>
            <a:ext cx="6236891" cy="274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9385" tIns="29692" rIns="59385" bIns="2969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[1] T. </a:t>
            </a:r>
            <a:r>
              <a:rPr lang="en-US" dirty="0" err="1">
                <a:latin typeface="Open Sans" panose="020B0606030504020204" pitchFamily="34" charset="0"/>
                <a:ea typeface="Open Sans" panose="020B0606030504020204" pitchFamily="34" charset="0"/>
                <a:cs typeface="Open Sans" panose="020B0606030504020204" pitchFamily="34" charset="0"/>
              </a:rPr>
              <a:t>Vicsek</a:t>
            </a:r>
            <a:r>
              <a:rPr lang="en-US" dirty="0">
                <a:latin typeface="Open Sans" panose="020B0606030504020204" pitchFamily="34" charset="0"/>
                <a:ea typeface="Open Sans" panose="020B0606030504020204" pitchFamily="34" charset="0"/>
                <a:cs typeface="Open Sans" panose="020B0606030504020204" pitchFamily="34" charset="0"/>
              </a:rPr>
              <a:t> et al. </a:t>
            </a:r>
            <a:r>
              <a:rPr lang="en-US" i="1" dirty="0">
                <a:latin typeface="Open Sans" panose="020B0606030504020204" pitchFamily="34" charset="0"/>
                <a:ea typeface="Open Sans" panose="020B0606030504020204" pitchFamily="34" charset="0"/>
                <a:cs typeface="Open Sans" panose="020B0606030504020204" pitchFamily="34" charset="0"/>
              </a:rPr>
              <a:t>Novel Type of Phase Transition in a System of Self-Driven Particles</a:t>
            </a:r>
            <a:r>
              <a:rPr lang="en-US" dirty="0">
                <a:latin typeface="Open Sans" panose="020B0606030504020204" pitchFamily="34" charset="0"/>
                <a:ea typeface="Open Sans" panose="020B0606030504020204" pitchFamily="34" charset="0"/>
                <a:cs typeface="Open Sans" panose="020B0606030504020204" pitchFamily="34" charset="0"/>
              </a:rPr>
              <a:t>, Physical Review Letters, N. 75, p. 1226 (1995)</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[2] T. </a:t>
            </a:r>
            <a:r>
              <a:rPr lang="en-US" dirty="0" err="1">
                <a:latin typeface="Open Sans" panose="020B0606030504020204" pitchFamily="34" charset="0"/>
                <a:ea typeface="Open Sans" panose="020B0606030504020204" pitchFamily="34" charset="0"/>
                <a:cs typeface="Open Sans" panose="020B0606030504020204" pitchFamily="34" charset="0"/>
              </a:rPr>
              <a:t>Vicsek</a:t>
            </a:r>
            <a:r>
              <a:rPr lang="en-US" dirty="0">
                <a:latin typeface="Open Sans" panose="020B0606030504020204" pitchFamily="34" charset="0"/>
                <a:ea typeface="Open Sans" panose="020B0606030504020204" pitchFamily="34" charset="0"/>
                <a:cs typeface="Open Sans" panose="020B0606030504020204" pitchFamily="34" charset="0"/>
              </a:rPr>
              <a:t>, A. </a:t>
            </a:r>
            <a:r>
              <a:rPr lang="en-US" dirty="0" err="1">
                <a:latin typeface="Open Sans" panose="020B0606030504020204" pitchFamily="34" charset="0"/>
                <a:ea typeface="Open Sans" panose="020B0606030504020204" pitchFamily="34" charset="0"/>
                <a:cs typeface="Open Sans" panose="020B0606030504020204" pitchFamily="34" charset="0"/>
              </a:rPr>
              <a:t>Zaferis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Collective Motion, </a:t>
            </a:r>
            <a:r>
              <a:rPr lang="en-US" dirty="0">
                <a:latin typeface="Open Sans" panose="020B0606030504020204" pitchFamily="34" charset="0"/>
                <a:ea typeface="Open Sans" panose="020B0606030504020204" pitchFamily="34" charset="0"/>
                <a:cs typeface="Open Sans" panose="020B0606030504020204" pitchFamily="34" charset="0"/>
              </a:rPr>
              <a:t>Physics Reports, N. 517, p. 71-140 (2012)</a:t>
            </a:r>
          </a:p>
          <a:p>
            <a:pPr algn="just">
              <a:lnSpc>
                <a:spcPct val="110000"/>
              </a:lnSpc>
            </a:pPr>
            <a:r>
              <a:rPr lang="en-US" dirty="0">
                <a:latin typeface="Open Sans" panose="020B0606030504020204" pitchFamily="34" charset="0"/>
                <a:ea typeface="Open Sans" panose="020B0606030504020204" pitchFamily="34" charset="0"/>
                <a:cs typeface="Open Sans" panose="020B0606030504020204" pitchFamily="34" charset="0"/>
              </a:rPr>
              <a:t>[3] F. </a:t>
            </a:r>
            <a:r>
              <a:rPr lang="en-US" dirty="0" err="1">
                <a:latin typeface="Open Sans" panose="020B0606030504020204" pitchFamily="34" charset="0"/>
                <a:ea typeface="Open Sans" panose="020B0606030504020204" pitchFamily="34" charset="0"/>
                <a:cs typeface="Open Sans" panose="020B0606030504020204" pitchFamily="34" charset="0"/>
              </a:rPr>
              <a:t>Ginelli</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The Physics of the </a:t>
            </a:r>
            <a:r>
              <a:rPr lang="en-US" i="1" dirty="0" err="1">
                <a:latin typeface="Open Sans" panose="020B0606030504020204" pitchFamily="34" charset="0"/>
                <a:ea typeface="Open Sans" panose="020B0606030504020204" pitchFamily="34" charset="0"/>
                <a:cs typeface="Open Sans" panose="020B0606030504020204" pitchFamily="34" charset="0"/>
              </a:rPr>
              <a:t>Vicsek</a:t>
            </a:r>
            <a:r>
              <a:rPr lang="en-US" i="1" dirty="0">
                <a:latin typeface="Open Sans" panose="020B0606030504020204" pitchFamily="34" charset="0"/>
                <a:ea typeface="Open Sans" panose="020B0606030504020204" pitchFamily="34" charset="0"/>
                <a:cs typeface="Open Sans" panose="020B0606030504020204" pitchFamily="34" charset="0"/>
              </a:rPr>
              <a:t> Model, </a:t>
            </a:r>
            <a:r>
              <a:rPr lang="en-US" dirty="0">
                <a:latin typeface="Open Sans" panose="020B0606030504020204" pitchFamily="34" charset="0"/>
                <a:ea typeface="Open Sans" panose="020B0606030504020204" pitchFamily="34" charset="0"/>
                <a:cs typeface="Open Sans" panose="020B0606030504020204" pitchFamily="34" charset="0"/>
              </a:rPr>
              <a:t>The European Physical Journal </a:t>
            </a:r>
            <a:r>
              <a:rPr lang="en-US" dirty="0" err="1">
                <a:latin typeface="Open Sans" panose="020B0606030504020204" pitchFamily="34" charset="0"/>
                <a:ea typeface="Open Sans" panose="020B0606030504020204" pitchFamily="34" charset="0"/>
                <a:cs typeface="Open Sans" panose="020B0606030504020204" pitchFamily="34" charset="0"/>
              </a:rPr>
              <a:t>Specal</a:t>
            </a:r>
            <a:r>
              <a:rPr lang="en-US" dirty="0">
                <a:latin typeface="Open Sans" panose="020B0606030504020204" pitchFamily="34" charset="0"/>
                <a:ea typeface="Open Sans" panose="020B0606030504020204" pitchFamily="34" charset="0"/>
                <a:cs typeface="Open Sans" panose="020B0606030504020204" pitchFamily="34" charset="0"/>
              </a:rPr>
              <a:t> Topics, N.11, p. 2099 (2016)</a:t>
            </a:r>
          </a:p>
        </p:txBody>
      </p:sp>
      <p:pic>
        <p:nvPicPr>
          <p:cNvPr id="1026" name="Picture 2" descr="Image result for upc logo&quot;">
            <a:extLst>
              <a:ext uri="{FF2B5EF4-FFF2-40B4-BE49-F238E27FC236}">
                <a16:creationId xmlns:a16="http://schemas.microsoft.com/office/drawing/2014/main" id="{016B6E43-F91C-4906-BD59-DFEDE961E88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9405" y="1217835"/>
            <a:ext cx="6447974" cy="1428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mne logo&quot;">
            <a:extLst>
              <a:ext uri="{FF2B5EF4-FFF2-40B4-BE49-F238E27FC236}">
                <a16:creationId xmlns:a16="http://schemas.microsoft.com/office/drawing/2014/main" id="{A7B85CF0-0823-42C0-ACE4-0008578E619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071584" y="705916"/>
            <a:ext cx="2796429" cy="2442215"/>
          </a:xfrm>
          <a:prstGeom prst="rect">
            <a:avLst/>
          </a:prstGeom>
          <a:noFill/>
          <a:extLst>
            <a:ext uri="{909E8E84-426E-40DD-AFC4-6F175D3DCCD1}">
              <a14:hiddenFill xmlns:a14="http://schemas.microsoft.com/office/drawing/2010/main">
                <a:solidFill>
                  <a:srgbClr val="FFFFFF"/>
                </a:solidFill>
              </a14:hiddenFill>
            </a:ext>
          </a:extLst>
        </p:spPr>
      </p:pic>
      <p:pic>
        <p:nvPicPr>
          <p:cNvPr id="44" name="图片 43">
            <a:extLst>
              <a:ext uri="{FF2B5EF4-FFF2-40B4-BE49-F238E27FC236}">
                <a16:creationId xmlns:a16="http://schemas.microsoft.com/office/drawing/2014/main" id="{E6B2EFB0-D8EF-4BAB-9A17-B296B50FC65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489359" y="8560679"/>
            <a:ext cx="4320000" cy="3240000"/>
          </a:xfrm>
          <a:prstGeom prst="rect">
            <a:avLst/>
          </a:prstGeom>
        </p:spPr>
      </p:pic>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quisitalanchor|09-2018"/>
</p:tagLst>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879</Words>
  <Application>Microsoft Office PowerPoint</Application>
  <PresentationFormat>自定义</PresentationFormat>
  <Paragraphs>52</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Open Sans</vt:lpstr>
      <vt:lpstr>Nunito Black</vt:lpstr>
      <vt:lpstr>Nunito</vt:lpstr>
      <vt:lpstr>Arial</vt:lpstr>
      <vt:lpstr>Franklin Gothic Medium</vt:lpstr>
      <vt:lpstr>Cambria Math</vt:lpstr>
      <vt:lpstr>Calibri</vt:lpstr>
      <vt:lpstr>Office Theme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ZICHEN DING</cp:lastModifiedBy>
  <cp:revision>37</cp:revision>
  <cp:lastPrinted>2013-03-27T18:07:17Z</cp:lastPrinted>
  <dcterms:modified xsi:type="dcterms:W3CDTF">2020-01-22T15:57:56Z</dcterms:modified>
  <cp:category>templates for scientific poster</cp:category>
</cp:coreProperties>
</file>