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sldIdLst>
    <p:sldId id="269" r:id="rId5"/>
    <p:sldId id="257" r:id="rId6"/>
    <p:sldId id="258" r:id="rId7"/>
    <p:sldId id="259" r:id="rId8"/>
    <p:sldId id="263" r:id="rId9"/>
    <p:sldId id="265" r:id="rId10"/>
    <p:sldId id="268" r:id="rId11"/>
    <p:sldId id="270" r:id="rId12"/>
    <p:sldId id="267" r:id="rId13"/>
    <p:sldId id="26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52D99-865C-4AFC-AF03-598130817C41}" v="173" dt="2019-11-08T08:26:19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165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n Tviberg Torsvik" userId="89ae7870-3cc2-4095-9e13-e3d9943756a0" providerId="ADAL" clId="{21452D99-865C-4AFC-AF03-598130817C41}"/>
    <pc:docChg chg="undo custSel mod addSld delSld modSld sldOrd">
      <pc:chgData name="Espen Tviberg Torsvik" userId="89ae7870-3cc2-4095-9e13-e3d9943756a0" providerId="ADAL" clId="{21452D99-865C-4AFC-AF03-598130817C41}" dt="2019-11-08T08:26:27.335" v="1328" actId="20577"/>
      <pc:docMkLst>
        <pc:docMk/>
      </pc:docMkLst>
      <pc:sldChg chg="addSp delSp modSp del delDesignElem">
        <pc:chgData name="Espen Tviberg Torsvik" userId="89ae7870-3cc2-4095-9e13-e3d9943756a0" providerId="ADAL" clId="{21452D99-865C-4AFC-AF03-598130817C41}" dt="2019-11-06T10:33:49.953" v="746" actId="2696"/>
        <pc:sldMkLst>
          <pc:docMk/>
          <pc:sldMk cId="3104051293" sldId="256"/>
        </pc:sldMkLst>
        <pc:spChg chg="mod">
          <ac:chgData name="Espen Tviberg Torsvik" userId="89ae7870-3cc2-4095-9e13-e3d9943756a0" providerId="ADAL" clId="{21452D99-865C-4AFC-AF03-598130817C41}" dt="2019-11-06T10:31:16.355" v="730" actId="27636"/>
          <ac:spMkLst>
            <pc:docMk/>
            <pc:sldMk cId="3104051293" sldId="256"/>
            <ac:spMk id="2" creationId="{AF870541-E118-4625-AF2B-D9C9DD370FA0}"/>
          </ac:spMkLst>
        </pc:spChg>
        <pc:spChg chg="mod">
          <ac:chgData name="Espen Tviberg Torsvik" userId="89ae7870-3cc2-4095-9e13-e3d9943756a0" providerId="ADAL" clId="{21452D99-865C-4AFC-AF03-598130817C41}" dt="2019-11-06T10:29:06.582" v="724" actId="26606"/>
          <ac:spMkLst>
            <pc:docMk/>
            <pc:sldMk cId="3104051293" sldId="256"/>
            <ac:spMk id="3" creationId="{10ADCACE-9EAE-4711-AC5C-674E9B561BB2}"/>
          </ac:spMkLst>
        </pc:spChg>
        <pc:spChg chg="add">
          <ac:chgData name="Espen Tviberg Torsvik" userId="89ae7870-3cc2-4095-9e13-e3d9943756a0" providerId="ADAL" clId="{21452D99-865C-4AFC-AF03-598130817C41}" dt="2019-11-06T10:29:06.582" v="724" actId="26606"/>
          <ac:spMkLst>
            <pc:docMk/>
            <pc:sldMk cId="3104051293" sldId="256"/>
            <ac:spMk id="6" creationId="{87CC2527-562A-4F69-B487-4371E5B243E7}"/>
          </ac:spMkLst>
        </pc:spChg>
        <pc:spChg chg="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3104051293" sldId="256"/>
            <ac:spMk id="9" creationId="{26B4480E-B7FF-4481-890E-043A69AE6FE2}"/>
          </ac:spMkLst>
        </pc:spChg>
        <pc:spChg chg="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3104051293" sldId="256"/>
            <ac:spMk id="11" creationId="{64C13BAB-7C00-4D21-A857-E3D41C0A2A66}"/>
          </ac:spMkLst>
        </pc:spChg>
        <pc:spChg chg="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3104051293" sldId="256"/>
            <ac:spMk id="13" creationId="{1F1FF39A-AC3C-4066-9D4C-519AA22812EA}"/>
          </ac:spMkLst>
        </pc:spChg>
        <pc:picChg chg="mod">
          <ac:chgData name="Espen Tviberg Torsvik" userId="89ae7870-3cc2-4095-9e13-e3d9943756a0" providerId="ADAL" clId="{21452D99-865C-4AFC-AF03-598130817C41}" dt="2019-11-06T10:29:06.582" v="724" actId="26606"/>
          <ac:picMkLst>
            <pc:docMk/>
            <pc:sldMk cId="3104051293" sldId="256"/>
            <ac:picMk id="4" creationId="{0659A1B3-9517-4DC8-81E6-0812FABF1A8D}"/>
          </ac:picMkLst>
        </pc:picChg>
        <pc:cxnChg chg="add">
          <ac:chgData name="Espen Tviberg Torsvik" userId="89ae7870-3cc2-4095-9e13-e3d9943756a0" providerId="ADAL" clId="{21452D99-865C-4AFC-AF03-598130817C41}" dt="2019-11-06T10:29:06.582" v="724" actId="26606"/>
          <ac:cxnSpMkLst>
            <pc:docMk/>
            <pc:sldMk cId="3104051293" sldId="256"/>
            <ac:cxnSpMk id="7" creationId="{BCDAEC91-5BCE-4B55-9CC0-43EF94CB734B}"/>
          </ac:cxnSpMkLst>
        </pc:cxnChg>
      </pc:sldChg>
      <pc:sldChg chg="addSp delSp modSp mod setBg delDesignElem">
        <pc:chgData name="Espen Tviberg Torsvik" userId="89ae7870-3cc2-4095-9e13-e3d9943756a0" providerId="ADAL" clId="{21452D99-865C-4AFC-AF03-598130817C41}" dt="2019-11-07T14:23:22.605" v="1275" actId="790"/>
        <pc:sldMkLst>
          <pc:docMk/>
          <pc:sldMk cId="723077694" sldId="257"/>
        </pc:sldMkLst>
        <pc:spChg chg="mod">
          <ac:chgData name="Espen Tviberg Torsvik" userId="89ae7870-3cc2-4095-9e13-e3d9943756a0" providerId="ADAL" clId="{21452D99-865C-4AFC-AF03-598130817C41}" dt="2019-11-07T12:57:24.215" v="1074" actId="26606"/>
          <ac:spMkLst>
            <pc:docMk/>
            <pc:sldMk cId="723077694" sldId="257"/>
            <ac:spMk id="2" creationId="{2750A392-B117-4E96-919E-D1C556A596E8}"/>
          </ac:spMkLst>
        </pc:spChg>
        <pc:spChg chg="mod">
          <ac:chgData name="Espen Tviberg Torsvik" userId="89ae7870-3cc2-4095-9e13-e3d9943756a0" providerId="ADAL" clId="{21452D99-865C-4AFC-AF03-598130817C41}" dt="2019-11-07T14:23:22.605" v="1275" actId="790"/>
          <ac:spMkLst>
            <pc:docMk/>
            <pc:sldMk cId="723077694" sldId="257"/>
            <ac:spMk id="3" creationId="{EE4B4447-5661-4D49-9F24-70B0FA6FEDC5}"/>
          </ac:spMkLst>
        </pc:spChg>
        <pc:spChg chg="add del">
          <ac:chgData name="Espen Tviberg Torsvik" userId="89ae7870-3cc2-4095-9e13-e3d9943756a0" providerId="ADAL" clId="{21452D99-865C-4AFC-AF03-598130817C41}" dt="2019-11-06T10:40:02.114" v="769"/>
          <ac:spMkLst>
            <pc:docMk/>
            <pc:sldMk cId="723077694" sldId="257"/>
            <ac:spMk id="9" creationId="{3CD9DF72-87A3-404E-A828-84CBF11A8303}"/>
          </ac:spMkLst>
        </pc:spChg>
        <pc:spChg chg="add del">
          <ac:chgData name="Espen Tviberg Torsvik" userId="89ae7870-3cc2-4095-9e13-e3d9943756a0" providerId="ADAL" clId="{21452D99-865C-4AFC-AF03-598130817C41}" dt="2019-11-07T12:57:24.215" v="1074" actId="26606"/>
          <ac:spMkLst>
            <pc:docMk/>
            <pc:sldMk cId="723077694" sldId="257"/>
            <ac:spMk id="12" creationId="{724CD679-7405-4CD3-A92A-9469F279A59D}"/>
          </ac:spMkLst>
        </pc:spChg>
        <pc:spChg chg="add">
          <ac:chgData name="Espen Tviberg Torsvik" userId="89ae7870-3cc2-4095-9e13-e3d9943756a0" providerId="ADAL" clId="{21452D99-865C-4AFC-AF03-598130817C41}" dt="2019-11-07T12:57:24.215" v="1074" actId="26606"/>
          <ac:spMkLst>
            <pc:docMk/>
            <pc:sldMk cId="723077694" sldId="257"/>
            <ac:spMk id="17" creationId="{2B1D4F77-A17C-43D7-B7FA-545148E4E93D}"/>
          </ac:spMkLst>
        </pc:spChg>
        <pc:picChg chg="add del ord">
          <ac:chgData name="Espen Tviberg Torsvik" userId="89ae7870-3cc2-4095-9e13-e3d9943756a0" providerId="ADAL" clId="{21452D99-865C-4AFC-AF03-598130817C41}" dt="2019-11-06T10:39:38.520" v="760"/>
          <ac:picMkLst>
            <pc:docMk/>
            <pc:sldMk cId="723077694" sldId="257"/>
            <ac:picMk id="4" creationId="{38A37A81-8DF3-43C0-AAC2-BDF9F4660D0C}"/>
          </ac:picMkLst>
        </pc:picChg>
        <pc:picChg chg="add mod ord">
          <ac:chgData name="Espen Tviberg Torsvik" userId="89ae7870-3cc2-4095-9e13-e3d9943756a0" providerId="ADAL" clId="{21452D99-865C-4AFC-AF03-598130817C41}" dt="2019-11-07T12:57:51.112" v="1077" actId="1076"/>
          <ac:picMkLst>
            <pc:docMk/>
            <pc:sldMk cId="723077694" sldId="257"/>
            <ac:picMk id="7" creationId="{56C47AF6-137D-466F-861B-45E46012376B}"/>
          </ac:picMkLst>
        </pc:picChg>
        <pc:picChg chg="add mod ord">
          <ac:chgData name="Espen Tviberg Torsvik" userId="89ae7870-3cc2-4095-9e13-e3d9943756a0" providerId="ADAL" clId="{21452D99-865C-4AFC-AF03-598130817C41}" dt="2019-11-07T12:58:42.247" v="1084" actId="171"/>
          <ac:picMkLst>
            <pc:docMk/>
            <pc:sldMk cId="723077694" sldId="257"/>
            <ac:picMk id="10" creationId="{58651CCA-CBC6-468D-B9EE-B22D1CFBDE0D}"/>
          </ac:picMkLst>
        </pc:picChg>
        <pc:cxnChg chg="add del">
          <ac:chgData name="Espen Tviberg Torsvik" userId="89ae7870-3cc2-4095-9e13-e3d9943756a0" providerId="ADAL" clId="{21452D99-865C-4AFC-AF03-598130817C41}" dt="2019-11-06T10:40:02.114" v="769"/>
          <ac:cxnSpMkLst>
            <pc:docMk/>
            <pc:sldMk cId="723077694" sldId="257"/>
            <ac:cxnSpMk id="11" creationId="{20E3A342-4D61-4E3F-AF90-1AB42AEB96CC}"/>
          </ac:cxnSpMkLst>
        </pc:cxnChg>
      </pc:sldChg>
      <pc:sldChg chg="addSp delSp modSp mod setBg delDesignElem">
        <pc:chgData name="Espen Tviberg Torsvik" userId="89ae7870-3cc2-4095-9e13-e3d9943756a0" providerId="ADAL" clId="{21452D99-865C-4AFC-AF03-598130817C41}" dt="2019-11-08T08:12:49.943" v="1313" actId="313"/>
        <pc:sldMkLst>
          <pc:docMk/>
          <pc:sldMk cId="1110736227" sldId="258"/>
        </pc:sldMkLst>
        <pc:spChg chg="mod">
          <ac:chgData name="Espen Tviberg Torsvik" userId="89ae7870-3cc2-4095-9e13-e3d9943756a0" providerId="ADAL" clId="{21452D99-865C-4AFC-AF03-598130817C41}" dt="2019-11-07T14:23:14.025" v="1274" actId="790"/>
          <ac:spMkLst>
            <pc:docMk/>
            <pc:sldMk cId="1110736227" sldId="258"/>
            <ac:spMk id="2" creationId="{3D82B8A8-A21F-48B1-BF17-26E9BA0DE09D}"/>
          </ac:spMkLst>
        </pc:spChg>
        <pc:spChg chg="mod">
          <ac:chgData name="Espen Tviberg Torsvik" userId="89ae7870-3cc2-4095-9e13-e3d9943756a0" providerId="ADAL" clId="{21452D99-865C-4AFC-AF03-598130817C41}" dt="2019-11-08T08:12:49.943" v="1313" actId="313"/>
          <ac:spMkLst>
            <pc:docMk/>
            <pc:sldMk cId="1110736227" sldId="258"/>
            <ac:spMk id="3" creationId="{E21BD8DC-D997-4EDB-A070-58ACCFAE4F80}"/>
          </ac:spMkLst>
        </pc:spChg>
        <pc:spChg chg="add del">
          <ac:chgData name="Espen Tviberg Torsvik" userId="89ae7870-3cc2-4095-9e13-e3d9943756a0" providerId="ADAL" clId="{21452D99-865C-4AFC-AF03-598130817C41}" dt="2019-11-06T10:40:02.114" v="769"/>
          <ac:spMkLst>
            <pc:docMk/>
            <pc:sldMk cId="1110736227" sldId="258"/>
            <ac:spMk id="9" creationId="{3CD9DF72-87A3-404E-A828-84CBF11A8303}"/>
          </ac:spMkLst>
        </pc:spChg>
        <pc:picChg chg="add del mod ord">
          <ac:chgData name="Espen Tviberg Torsvik" userId="89ae7870-3cc2-4095-9e13-e3d9943756a0" providerId="ADAL" clId="{21452D99-865C-4AFC-AF03-598130817C41}" dt="2019-11-06T10:32:00.738" v="731"/>
          <ac:picMkLst>
            <pc:docMk/>
            <pc:sldMk cId="1110736227" sldId="258"/>
            <ac:picMk id="4" creationId="{25DE76AA-598E-486D-A45E-313A8AE89B21}"/>
          </ac:picMkLst>
        </pc:picChg>
        <pc:picChg chg="add mod">
          <ac:chgData name="Espen Tviberg Torsvik" userId="89ae7870-3cc2-4095-9e13-e3d9943756a0" providerId="ADAL" clId="{21452D99-865C-4AFC-AF03-598130817C41}" dt="2019-11-06T11:21:20.257" v="802" actId="1076"/>
          <ac:picMkLst>
            <pc:docMk/>
            <pc:sldMk cId="1110736227" sldId="258"/>
            <ac:picMk id="7" creationId="{55304971-3E05-4CBE-8C6C-FF05B1ED9B96}"/>
          </ac:picMkLst>
        </pc:picChg>
        <pc:cxnChg chg="add del">
          <ac:chgData name="Espen Tviberg Torsvik" userId="89ae7870-3cc2-4095-9e13-e3d9943756a0" providerId="ADAL" clId="{21452D99-865C-4AFC-AF03-598130817C41}" dt="2019-11-06T10:40:02.114" v="769"/>
          <ac:cxnSpMkLst>
            <pc:docMk/>
            <pc:sldMk cId="1110736227" sldId="258"/>
            <ac:cxnSpMk id="11" creationId="{20E3A342-4D61-4E3F-AF90-1AB42AEB96CC}"/>
          </ac:cxnSpMkLst>
        </pc:cxnChg>
      </pc:sldChg>
      <pc:sldChg chg="modSp modAnim">
        <pc:chgData name="Espen Tviberg Torsvik" userId="89ae7870-3cc2-4095-9e13-e3d9943756a0" providerId="ADAL" clId="{21452D99-865C-4AFC-AF03-598130817C41}" dt="2019-11-07T13:00:39.234" v="1094" actId="404"/>
        <pc:sldMkLst>
          <pc:docMk/>
          <pc:sldMk cId="1387335574" sldId="259"/>
        </pc:sldMkLst>
        <pc:spChg chg="mod">
          <ac:chgData name="Espen Tviberg Torsvik" userId="89ae7870-3cc2-4095-9e13-e3d9943756a0" providerId="ADAL" clId="{21452D99-865C-4AFC-AF03-598130817C41}" dt="2019-11-07T13:00:39.234" v="1094" actId="404"/>
          <ac:spMkLst>
            <pc:docMk/>
            <pc:sldMk cId="1387335574" sldId="259"/>
            <ac:spMk id="2" creationId="{C774A679-2F31-4517-8ACA-3C4BD93C472F}"/>
          </ac:spMkLst>
        </pc:spChg>
      </pc:sldChg>
      <pc:sldChg chg="modSp">
        <pc:chgData name="Espen Tviberg Torsvik" userId="89ae7870-3cc2-4095-9e13-e3d9943756a0" providerId="ADAL" clId="{21452D99-865C-4AFC-AF03-598130817C41}" dt="2019-11-07T15:59:58.272" v="1277" actId="313"/>
        <pc:sldMkLst>
          <pc:docMk/>
          <pc:sldMk cId="3051628500" sldId="260"/>
        </pc:sldMkLst>
        <pc:spChg chg="mod">
          <ac:chgData name="Espen Tviberg Torsvik" userId="89ae7870-3cc2-4095-9e13-e3d9943756a0" providerId="ADAL" clId="{21452D99-865C-4AFC-AF03-598130817C41}" dt="2019-11-07T14:21:29.294" v="1263" actId="790"/>
          <ac:spMkLst>
            <pc:docMk/>
            <pc:sldMk cId="3051628500" sldId="260"/>
            <ac:spMk id="2" creationId="{A03BBDD7-FBF0-436F-9F32-DC49BCACCD1A}"/>
          </ac:spMkLst>
        </pc:spChg>
        <pc:spChg chg="mod">
          <ac:chgData name="Espen Tviberg Torsvik" userId="89ae7870-3cc2-4095-9e13-e3d9943756a0" providerId="ADAL" clId="{21452D99-865C-4AFC-AF03-598130817C41}" dt="2019-11-07T15:59:58.272" v="1277" actId="313"/>
          <ac:spMkLst>
            <pc:docMk/>
            <pc:sldMk cId="3051628500" sldId="260"/>
            <ac:spMk id="3" creationId="{B20C7A1A-85B9-46DF-84B3-8DEAE454968A}"/>
          </ac:spMkLst>
        </pc:spChg>
      </pc:sldChg>
      <pc:sldChg chg="addSp delSp modSp del mod setBg delDesignElem">
        <pc:chgData name="Espen Tviberg Torsvik" userId="89ae7870-3cc2-4095-9e13-e3d9943756a0" providerId="ADAL" clId="{21452D99-865C-4AFC-AF03-598130817C41}" dt="2019-11-06T07:50:52.598" v="520" actId="2696"/>
        <pc:sldMkLst>
          <pc:docMk/>
          <pc:sldMk cId="2031447680" sldId="261"/>
        </pc:sldMkLst>
        <pc:spChg chg="mod">
          <ac:chgData name="Espen Tviberg Torsvik" userId="89ae7870-3cc2-4095-9e13-e3d9943756a0" providerId="ADAL" clId="{21452D99-865C-4AFC-AF03-598130817C41}" dt="2019-11-05T12:28:59.377" v="18" actId="26606"/>
          <ac:spMkLst>
            <pc:docMk/>
            <pc:sldMk cId="2031447680" sldId="261"/>
            <ac:spMk id="2" creationId="{E2A57ADB-CB30-427D-BCDB-0A0B6AF9F9DD}"/>
          </ac:spMkLst>
        </pc:spChg>
        <pc:spChg chg="del">
          <ac:chgData name="Espen Tviberg Torsvik" userId="89ae7870-3cc2-4095-9e13-e3d9943756a0" providerId="ADAL" clId="{21452D99-865C-4AFC-AF03-598130817C41}" dt="2019-11-05T12:28:44.482" v="15"/>
          <ac:spMkLst>
            <pc:docMk/>
            <pc:sldMk cId="2031447680" sldId="261"/>
            <ac:spMk id="3" creationId="{07E2D278-DFDC-4F00-ABF2-40B181ED252D}"/>
          </ac:spMkLst>
        </pc:spChg>
        <pc:spChg chg="add del">
          <ac:chgData name="Espen Tviberg Torsvik" userId="89ae7870-3cc2-4095-9e13-e3d9943756a0" providerId="ADAL" clId="{21452D99-865C-4AFC-AF03-598130817C41}" dt="2019-11-05T12:28:59.333" v="17" actId="26606"/>
          <ac:spMkLst>
            <pc:docMk/>
            <pc:sldMk cId="2031447680" sldId="261"/>
            <ac:spMk id="9" creationId="{DD651B61-325E-4E73-8445-38B0DE8AAAB6}"/>
          </ac:spMkLst>
        </pc:spChg>
        <pc:spChg chg="add del">
          <ac:chgData name="Espen Tviberg Torsvik" userId="89ae7870-3cc2-4095-9e13-e3d9943756a0" providerId="ADAL" clId="{21452D99-865C-4AFC-AF03-598130817C41}" dt="2019-11-05T12:28:59.333" v="17" actId="26606"/>
          <ac:spMkLst>
            <pc:docMk/>
            <pc:sldMk cId="2031447680" sldId="261"/>
            <ac:spMk id="11" creationId="{B42E5253-D3AC-4AC2-B766-8B34F13C2F5E}"/>
          </ac:spMkLst>
        </pc:spChg>
        <pc:spChg chg="add 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2031447680" sldId="261"/>
            <ac:spMk id="12" creationId="{FBB53F82-F191-4EEB-AB7B-F69E634FA3E8}"/>
          </ac:spMkLst>
        </pc:spChg>
        <pc:spChg chg="add del">
          <ac:chgData name="Espen Tviberg Torsvik" userId="89ae7870-3cc2-4095-9e13-e3d9943756a0" providerId="ADAL" clId="{21452D99-865C-4AFC-AF03-598130817C41}" dt="2019-11-05T12:28:59.333" v="17" actId="26606"/>
          <ac:spMkLst>
            <pc:docMk/>
            <pc:sldMk cId="2031447680" sldId="261"/>
            <ac:spMk id="13" creationId="{10AE8D57-436A-4073-9A75-15BB5949F8B4}"/>
          </ac:spMkLst>
        </pc:spChg>
        <pc:spChg chg="add 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2031447680" sldId="261"/>
            <ac:spMk id="14" creationId="{8616AA08-3831-473D-B61B-89484A33CF65}"/>
          </ac:spMkLst>
        </pc:spChg>
        <pc:spChg chg="add del">
          <ac:chgData name="Espen Tviberg Torsvik" userId="89ae7870-3cc2-4095-9e13-e3d9943756a0" providerId="ADAL" clId="{21452D99-865C-4AFC-AF03-598130817C41}" dt="2019-11-05T12:28:59.333" v="17" actId="26606"/>
          <ac:spMkLst>
            <pc:docMk/>
            <pc:sldMk cId="2031447680" sldId="261"/>
            <ac:spMk id="15" creationId="{E2852671-8EB6-4EAF-8AF8-65CF3FD66456}"/>
          </ac:spMkLst>
        </pc:spChg>
        <pc:spChg chg="add 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2031447680" sldId="261"/>
            <ac:spMk id="16" creationId="{8431B918-3A1C-46BA-9430-CAD97D9DA0FC}"/>
          </ac:spMkLst>
        </pc:spChg>
        <pc:spChg chg="add del">
          <ac:chgData name="Espen Tviberg Torsvik" userId="89ae7870-3cc2-4095-9e13-e3d9943756a0" providerId="ADAL" clId="{21452D99-865C-4AFC-AF03-598130817C41}" dt="2019-11-05T12:28:59.333" v="17" actId="26606"/>
          <ac:spMkLst>
            <pc:docMk/>
            <pc:sldMk cId="2031447680" sldId="261"/>
            <ac:spMk id="17" creationId="{26B4480E-B7FF-4481-890E-043A69AE6FE2}"/>
          </ac:spMkLst>
        </pc:spChg>
        <pc:spChg chg="add 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2031447680" sldId="261"/>
            <ac:spMk id="18" creationId="{8400935A-2F82-4DC4-A4E1-E12EFB8C2738}"/>
          </ac:spMkLst>
        </pc:spChg>
        <pc:spChg chg="add del">
          <ac:chgData name="Espen Tviberg Torsvik" userId="89ae7870-3cc2-4095-9e13-e3d9943756a0" providerId="ADAL" clId="{21452D99-865C-4AFC-AF03-598130817C41}" dt="2019-11-06T07:49:56.887" v="504"/>
          <ac:spMkLst>
            <pc:docMk/>
            <pc:sldMk cId="2031447680" sldId="261"/>
            <ac:spMk id="20" creationId="{A3D5D599-1CAE-4C92-B5AE-8E51AF6D47C9}"/>
          </ac:spMkLst>
        </pc:spChg>
        <pc:spChg chg="add">
          <ac:chgData name="Espen Tviberg Torsvik" userId="89ae7870-3cc2-4095-9e13-e3d9943756a0" providerId="ADAL" clId="{21452D99-865C-4AFC-AF03-598130817C41}" dt="2019-11-05T12:28:59.377" v="18" actId="26606"/>
          <ac:spMkLst>
            <pc:docMk/>
            <pc:sldMk cId="2031447680" sldId="261"/>
            <ac:spMk id="23" creationId="{16D557E2-FFD5-44A3-8A68-E38A4EA0B518}"/>
          </ac:spMkLst>
        </pc:spChg>
        <pc:grpChg chg="add del">
          <ac:chgData name="Espen Tviberg Torsvik" userId="89ae7870-3cc2-4095-9e13-e3d9943756a0" providerId="ADAL" clId="{21452D99-865C-4AFC-AF03-598130817C41}" dt="2019-11-05T12:28:59.333" v="17" actId="26606"/>
          <ac:grpSpMkLst>
            <pc:docMk/>
            <pc:sldMk cId="2031447680" sldId="261"/>
            <ac:grpSpMk id="19" creationId="{79394E1F-0B5F-497D-B2A6-8383A2A54834}"/>
          </ac:grpSpMkLst>
        </pc:grpChg>
        <pc:graphicFrameChg chg="add del mod">
          <ac:chgData name="Espen Tviberg Torsvik" userId="89ae7870-3cc2-4095-9e13-e3d9943756a0" providerId="ADAL" clId="{21452D99-865C-4AFC-AF03-598130817C41}" dt="2019-11-05T12:28:59.377" v="18" actId="26606"/>
          <ac:graphicFrameMkLst>
            <pc:docMk/>
            <pc:sldMk cId="2031447680" sldId="261"/>
            <ac:graphicFrameMk id="4" creationId="{E88554AD-8D31-40E6-896B-331B213D07B6}"/>
          </ac:graphicFrameMkLst>
        </pc:graphicFrameChg>
        <pc:graphicFrameChg chg="add del mod modGraphic">
          <ac:chgData name="Espen Tviberg Torsvik" userId="89ae7870-3cc2-4095-9e13-e3d9943756a0" providerId="ADAL" clId="{21452D99-865C-4AFC-AF03-598130817C41}" dt="2019-11-06T07:49:40.785" v="501" actId="478"/>
          <ac:graphicFrameMkLst>
            <pc:docMk/>
            <pc:sldMk cId="2031447680" sldId="261"/>
            <ac:graphicFrameMk id="7" creationId="{E88554AD-8D31-40E6-896B-331B213D07B6}"/>
          </ac:graphicFrameMkLst>
        </pc:graphicFrameChg>
      </pc:sldChg>
      <pc:sldChg chg="del">
        <pc:chgData name="Espen Tviberg Torsvik" userId="89ae7870-3cc2-4095-9e13-e3d9943756a0" providerId="ADAL" clId="{21452D99-865C-4AFC-AF03-598130817C41}" dt="2019-11-06T08:26:12.721" v="585" actId="2696"/>
        <pc:sldMkLst>
          <pc:docMk/>
          <pc:sldMk cId="2452562001" sldId="262"/>
        </pc:sldMkLst>
      </pc:sldChg>
      <pc:sldChg chg="addSp delSp modSp">
        <pc:chgData name="Espen Tviberg Torsvik" userId="89ae7870-3cc2-4095-9e13-e3d9943756a0" providerId="ADAL" clId="{21452D99-865C-4AFC-AF03-598130817C41}" dt="2019-11-08T08:13:00.032" v="1314" actId="313"/>
        <pc:sldMkLst>
          <pc:docMk/>
          <pc:sldMk cId="3484852403" sldId="263"/>
        </pc:sldMkLst>
        <pc:spChg chg="mod">
          <ac:chgData name="Espen Tviberg Torsvik" userId="89ae7870-3cc2-4095-9e13-e3d9943756a0" providerId="ADAL" clId="{21452D99-865C-4AFC-AF03-598130817C41}" dt="2019-11-07T14:22:46.292" v="1272" actId="790"/>
          <ac:spMkLst>
            <pc:docMk/>
            <pc:sldMk cId="3484852403" sldId="263"/>
            <ac:spMk id="2" creationId="{3D3C80BE-9741-4480-B704-88CF8ED95D91}"/>
          </ac:spMkLst>
        </pc:spChg>
        <pc:spChg chg="mod">
          <ac:chgData name="Espen Tviberg Torsvik" userId="89ae7870-3cc2-4095-9e13-e3d9943756a0" providerId="ADAL" clId="{21452D99-865C-4AFC-AF03-598130817C41}" dt="2019-11-08T08:13:00.032" v="1314" actId="313"/>
          <ac:spMkLst>
            <pc:docMk/>
            <pc:sldMk cId="3484852403" sldId="263"/>
            <ac:spMk id="3" creationId="{E9BC4BB8-1DA2-4AEB-9705-79471D0CB48D}"/>
          </ac:spMkLst>
        </pc:spChg>
        <pc:picChg chg="add mod">
          <ac:chgData name="Espen Tviberg Torsvik" userId="89ae7870-3cc2-4095-9e13-e3d9943756a0" providerId="ADAL" clId="{21452D99-865C-4AFC-AF03-598130817C41}" dt="2019-11-07T22:13:18.290" v="1309" actId="1076"/>
          <ac:picMkLst>
            <pc:docMk/>
            <pc:sldMk cId="3484852403" sldId="263"/>
            <ac:picMk id="4" creationId="{0819CB35-6CBE-4353-85FF-2C70EF703AF2}"/>
          </ac:picMkLst>
        </pc:picChg>
        <pc:picChg chg="add del mod">
          <ac:chgData name="Espen Tviberg Torsvik" userId="89ae7870-3cc2-4095-9e13-e3d9943756a0" providerId="ADAL" clId="{21452D99-865C-4AFC-AF03-598130817C41}" dt="2019-11-07T11:25:09.180" v="856" actId="478"/>
          <ac:picMkLst>
            <pc:docMk/>
            <pc:sldMk cId="3484852403" sldId="263"/>
            <ac:picMk id="5" creationId="{03F0AA17-5252-4440-B18E-FB91383784B7}"/>
          </ac:picMkLst>
        </pc:picChg>
        <pc:picChg chg="add del mod">
          <ac:chgData name="Espen Tviberg Torsvik" userId="89ae7870-3cc2-4095-9e13-e3d9943756a0" providerId="ADAL" clId="{21452D99-865C-4AFC-AF03-598130817C41}" dt="2019-11-07T12:33:21.721" v="1057"/>
          <ac:picMkLst>
            <pc:docMk/>
            <pc:sldMk cId="3484852403" sldId="263"/>
            <ac:picMk id="6" creationId="{A76F0524-EDA4-404C-9FB1-2BABFDD9234D}"/>
          </ac:picMkLst>
        </pc:picChg>
        <pc:picChg chg="add mod modCrop">
          <ac:chgData name="Espen Tviberg Torsvik" userId="89ae7870-3cc2-4095-9e13-e3d9943756a0" providerId="ADAL" clId="{21452D99-865C-4AFC-AF03-598130817C41}" dt="2019-11-07T22:12:28.214" v="1302" actId="1076"/>
          <ac:picMkLst>
            <pc:docMk/>
            <pc:sldMk cId="3484852403" sldId="263"/>
            <ac:picMk id="7" creationId="{263F8F94-C850-4B2E-BFAD-8D83A41B5D8A}"/>
          </ac:picMkLst>
        </pc:picChg>
        <pc:picChg chg="mod">
          <ac:chgData name="Espen Tviberg Torsvik" userId="89ae7870-3cc2-4095-9e13-e3d9943756a0" providerId="ADAL" clId="{21452D99-865C-4AFC-AF03-598130817C41}" dt="2019-11-07T22:13:42.193" v="1312" actId="1076"/>
          <ac:picMkLst>
            <pc:docMk/>
            <pc:sldMk cId="3484852403" sldId="263"/>
            <ac:picMk id="1026" creationId="{9C607F6D-740B-486F-8300-3B105940ECA3}"/>
          </ac:picMkLst>
        </pc:picChg>
        <pc:picChg chg="add mod">
          <ac:chgData name="Espen Tviberg Torsvik" userId="89ae7870-3cc2-4095-9e13-e3d9943756a0" providerId="ADAL" clId="{21452D99-865C-4AFC-AF03-598130817C41}" dt="2019-11-07T22:13:06.132" v="1306" actId="1076"/>
          <ac:picMkLst>
            <pc:docMk/>
            <pc:sldMk cId="3484852403" sldId="263"/>
            <ac:picMk id="1028" creationId="{B9BBCCFA-8921-47CC-B2F0-B0C1304F9F2C}"/>
          </ac:picMkLst>
        </pc:picChg>
      </pc:sldChg>
      <pc:sldChg chg="addSp delSp modSp add del mod setBg setClrOvrMap delDesignElem">
        <pc:chgData name="Espen Tviberg Torsvik" userId="89ae7870-3cc2-4095-9e13-e3d9943756a0" providerId="ADAL" clId="{21452D99-865C-4AFC-AF03-598130817C41}" dt="2019-11-07T13:05:49.528" v="1177" actId="2696"/>
        <pc:sldMkLst>
          <pc:docMk/>
          <pc:sldMk cId="188316054" sldId="264"/>
        </pc:sldMkLst>
        <pc:spChg chg="del mod">
          <ac:chgData name="Espen Tviberg Torsvik" userId="89ae7870-3cc2-4095-9e13-e3d9943756a0" providerId="ADAL" clId="{21452D99-865C-4AFC-AF03-598130817C41}" dt="2019-11-06T08:24:03.206" v="544" actId="26606"/>
          <ac:spMkLst>
            <pc:docMk/>
            <pc:sldMk cId="188316054" sldId="264"/>
            <ac:spMk id="2" creationId="{9A338D5B-80CC-40CF-9FA5-06FDFC522EFC}"/>
          </ac:spMkLst>
        </pc:spChg>
        <pc:spChg chg="del">
          <ac:chgData name="Espen Tviberg Torsvik" userId="89ae7870-3cc2-4095-9e13-e3d9943756a0" providerId="ADAL" clId="{21452D99-865C-4AFC-AF03-598130817C41}" dt="2019-11-05T12:53:35.591" v="426"/>
          <ac:spMkLst>
            <pc:docMk/>
            <pc:sldMk cId="188316054" sldId="264"/>
            <ac:spMk id="3" creationId="{9A27D840-E129-4364-82B5-39AD5E12C1A7}"/>
          </ac:spMkLst>
        </pc:spChg>
        <pc:spChg chg="add del">
          <ac:chgData name="Espen Tviberg Torsvik" userId="89ae7870-3cc2-4095-9e13-e3d9943756a0" providerId="ADAL" clId="{21452D99-865C-4AFC-AF03-598130817C41}" dt="2019-11-06T08:26:59.395" v="593" actId="26606"/>
          <ac:spMkLst>
            <pc:docMk/>
            <pc:sldMk cId="188316054" sldId="264"/>
            <ac:spMk id="6" creationId="{A5711A0E-A428-4ED1-96CB-33D69FD842E4}"/>
          </ac:spMkLst>
        </pc:spChg>
        <pc:spChg chg="add del">
          <ac:chgData name="Espen Tviberg Torsvik" userId="89ae7870-3cc2-4095-9e13-e3d9943756a0" providerId="ADAL" clId="{21452D99-865C-4AFC-AF03-598130817C41}" dt="2019-11-06T10:40:02.114" v="769"/>
          <ac:spMkLst>
            <pc:docMk/>
            <pc:sldMk cId="188316054" sldId="264"/>
            <ac:spMk id="7" creationId="{E4505C23-674B-4195-81D6-0C127FEAE3F8}"/>
          </ac:spMkLst>
        </pc:spChg>
        <pc:spChg chg="add del">
          <ac:chgData name="Espen Tviberg Torsvik" userId="89ae7870-3cc2-4095-9e13-e3d9943756a0" providerId="ADAL" clId="{21452D99-865C-4AFC-AF03-598130817C41}" dt="2019-11-06T10:40:02.114" v="769"/>
          <ac:spMkLst>
            <pc:docMk/>
            <pc:sldMk cId="188316054" sldId="264"/>
            <ac:spMk id="8" creationId="{65C9B8F0-FF66-4C15-BD05-E86B87331846}"/>
          </ac:spMkLst>
        </pc:spChg>
        <pc:spChg chg="add del">
          <ac:chgData name="Espen Tviberg Torsvik" userId="89ae7870-3cc2-4095-9e13-e3d9943756a0" providerId="ADAL" clId="{21452D99-865C-4AFC-AF03-598130817C41}" dt="2019-11-05T12:53:52.735" v="428" actId="26606"/>
          <ac:spMkLst>
            <pc:docMk/>
            <pc:sldMk cId="188316054" sldId="264"/>
            <ac:spMk id="9" creationId="{A3B89715-0C08-460F-B428-54CD79978851}"/>
          </ac:spMkLst>
        </pc:spChg>
        <pc:spChg chg="add del">
          <ac:chgData name="Espen Tviberg Torsvik" userId="89ae7870-3cc2-4095-9e13-e3d9943756a0" providerId="ADAL" clId="{21452D99-865C-4AFC-AF03-598130817C41}" dt="2019-11-05T12:53:52.735" v="428" actId="26606"/>
          <ac:spMkLst>
            <pc:docMk/>
            <pc:sldMk cId="188316054" sldId="264"/>
            <ac:spMk id="11" creationId="{7937B2BA-7A3F-4338-9F35-A23EE736762E}"/>
          </ac:spMkLst>
        </pc:spChg>
        <pc:spChg chg="add del">
          <ac:chgData name="Espen Tviberg Torsvik" userId="89ae7870-3cc2-4095-9e13-e3d9943756a0" providerId="ADAL" clId="{21452D99-865C-4AFC-AF03-598130817C41}" dt="2019-11-05T12:53:52.735" v="428" actId="26606"/>
          <ac:spMkLst>
            <pc:docMk/>
            <pc:sldMk cId="188316054" sldId="264"/>
            <ac:spMk id="13" creationId="{F677D424-9960-4ACA-BCD2-505B987C4043}"/>
          </ac:spMkLst>
        </pc:spChg>
        <pc:spChg chg="add del">
          <ac:chgData name="Espen Tviberg Torsvik" userId="89ae7870-3cc2-4095-9e13-e3d9943756a0" providerId="ADAL" clId="{21452D99-865C-4AFC-AF03-598130817C41}" dt="2019-11-05T12:53:52.735" v="428" actId="26606"/>
          <ac:spMkLst>
            <pc:docMk/>
            <pc:sldMk cId="188316054" sldId="264"/>
            <ac:spMk id="15" creationId="{534247F3-70BF-4860-A663-2ECA100F9E48}"/>
          </ac:spMkLst>
        </pc:spChg>
        <pc:spChg chg="add del">
          <ac:chgData name="Espen Tviberg Torsvik" userId="89ae7870-3cc2-4095-9e13-e3d9943756a0" providerId="ADAL" clId="{21452D99-865C-4AFC-AF03-598130817C41}" dt="2019-11-05T12:53:52.735" v="428" actId="26606"/>
          <ac:spMkLst>
            <pc:docMk/>
            <pc:sldMk cId="188316054" sldId="264"/>
            <ac:spMk id="17" creationId="{E81D5223-6DF2-4751-8B5D-D37B5D98A550}"/>
          </ac:spMkLst>
        </pc:spChg>
        <pc:graphicFrameChg chg="add mod modGraphic">
          <ac:chgData name="Espen Tviberg Torsvik" userId="89ae7870-3cc2-4095-9e13-e3d9943756a0" providerId="ADAL" clId="{21452D99-865C-4AFC-AF03-598130817C41}" dt="2019-11-06T08:27:05.181" v="596" actId="26606"/>
          <ac:graphicFrameMkLst>
            <pc:docMk/>
            <pc:sldMk cId="188316054" sldId="264"/>
            <ac:graphicFrameMk id="4" creationId="{735C7D67-F4DC-403F-894F-EE3B308B5613}"/>
          </ac:graphicFrameMkLst>
        </pc:graphicFrameChg>
      </pc:sldChg>
      <pc:sldChg chg="addSp delSp modSp add mod ord">
        <pc:chgData name="Espen Tviberg Torsvik" userId="89ae7870-3cc2-4095-9e13-e3d9943756a0" providerId="ADAL" clId="{21452D99-865C-4AFC-AF03-598130817C41}" dt="2019-11-07T14:22:29.460" v="1270" actId="790"/>
        <pc:sldMkLst>
          <pc:docMk/>
          <pc:sldMk cId="412924586" sldId="265"/>
        </pc:sldMkLst>
        <pc:spChg chg="mod">
          <ac:chgData name="Espen Tviberg Torsvik" userId="89ae7870-3cc2-4095-9e13-e3d9943756a0" providerId="ADAL" clId="{21452D99-865C-4AFC-AF03-598130817C41}" dt="2019-11-07T14:22:21.496" v="1269" actId="790"/>
          <ac:spMkLst>
            <pc:docMk/>
            <pc:sldMk cId="412924586" sldId="265"/>
            <ac:spMk id="2" creationId="{E129AAFA-BB9B-4CB8-A05E-49573F6C4257}"/>
          </ac:spMkLst>
        </pc:spChg>
        <pc:spChg chg="mod">
          <ac:chgData name="Espen Tviberg Torsvik" userId="89ae7870-3cc2-4095-9e13-e3d9943756a0" providerId="ADAL" clId="{21452D99-865C-4AFC-AF03-598130817C41}" dt="2019-11-07T14:22:29.460" v="1270" actId="790"/>
          <ac:spMkLst>
            <pc:docMk/>
            <pc:sldMk cId="412924586" sldId="265"/>
            <ac:spMk id="3" creationId="{E4B02A06-3FA1-4709-83B4-E76470560281}"/>
          </ac:spMkLst>
        </pc:spChg>
        <pc:graphicFrameChg chg="add mod">
          <ac:chgData name="Espen Tviberg Torsvik" userId="89ae7870-3cc2-4095-9e13-e3d9943756a0" providerId="ADAL" clId="{21452D99-865C-4AFC-AF03-598130817C41}" dt="2019-11-07T14:17:26.186" v="1249" actId="403"/>
          <ac:graphicFrameMkLst>
            <pc:docMk/>
            <pc:sldMk cId="412924586" sldId="265"/>
            <ac:graphicFrameMk id="4" creationId="{30E7437D-7941-4BD5-9B0B-31E31E7B6DDC}"/>
          </ac:graphicFrameMkLst>
        </pc:graphicFrameChg>
        <pc:graphicFrameChg chg="add mod">
          <ac:chgData name="Espen Tviberg Torsvik" userId="89ae7870-3cc2-4095-9e13-e3d9943756a0" providerId="ADAL" clId="{21452D99-865C-4AFC-AF03-598130817C41}" dt="2019-11-07T14:19:15.220" v="1259" actId="692"/>
          <ac:graphicFrameMkLst>
            <pc:docMk/>
            <pc:sldMk cId="412924586" sldId="265"/>
            <ac:graphicFrameMk id="5" creationId="{D3884985-B1C1-4735-B3DC-5D625DCB9CD3}"/>
          </ac:graphicFrameMkLst>
        </pc:graphicFrameChg>
        <pc:graphicFrameChg chg="add mod">
          <ac:chgData name="Espen Tviberg Torsvik" userId="89ae7870-3cc2-4095-9e13-e3d9943756a0" providerId="ADAL" clId="{21452D99-865C-4AFC-AF03-598130817C41}" dt="2019-11-07T14:19:56.450" v="1261" actId="20577"/>
          <ac:graphicFrameMkLst>
            <pc:docMk/>
            <pc:sldMk cId="412924586" sldId="265"/>
            <ac:graphicFrameMk id="6" creationId="{48BEFF20-2B6F-4D91-A692-343E43093ECF}"/>
          </ac:graphicFrameMkLst>
        </pc:graphicFrameChg>
        <pc:picChg chg="add del mod">
          <ac:chgData name="Espen Tviberg Torsvik" userId="89ae7870-3cc2-4095-9e13-e3d9943756a0" providerId="ADAL" clId="{21452D99-865C-4AFC-AF03-598130817C41}" dt="2019-11-07T14:15:19.761" v="1216" actId="478"/>
          <ac:picMkLst>
            <pc:docMk/>
            <pc:sldMk cId="412924586" sldId="265"/>
            <ac:picMk id="7" creationId="{5BA84F19-A0B7-4D58-B69E-F4090C5B7A07}"/>
          </ac:picMkLst>
        </pc:picChg>
      </pc:sldChg>
      <pc:sldChg chg="addSp delSp modSp add del mod setBg">
        <pc:chgData name="Espen Tviberg Torsvik" userId="89ae7870-3cc2-4095-9e13-e3d9943756a0" providerId="ADAL" clId="{21452D99-865C-4AFC-AF03-598130817C41}" dt="2019-11-06T10:26:47.968" v="721" actId="2696"/>
        <pc:sldMkLst>
          <pc:docMk/>
          <pc:sldMk cId="67092038" sldId="266"/>
        </pc:sldMkLst>
        <pc:spChg chg="del">
          <ac:chgData name="Espen Tviberg Torsvik" userId="89ae7870-3cc2-4095-9e13-e3d9943756a0" providerId="ADAL" clId="{21452D99-865C-4AFC-AF03-598130817C41}" dt="2019-11-06T08:26:44.091" v="591" actId="26606"/>
          <ac:spMkLst>
            <pc:docMk/>
            <pc:sldMk cId="67092038" sldId="266"/>
            <ac:spMk id="2" creationId="{6CADA469-3234-4B71-9ABD-695B06377C04}"/>
          </ac:spMkLst>
        </pc:spChg>
        <pc:spChg chg="del">
          <ac:chgData name="Espen Tviberg Torsvik" userId="89ae7870-3cc2-4095-9e13-e3d9943756a0" providerId="ADAL" clId="{21452D99-865C-4AFC-AF03-598130817C41}" dt="2019-11-06T08:26:25.879" v="587"/>
          <ac:spMkLst>
            <pc:docMk/>
            <pc:sldMk cId="67092038" sldId="266"/>
            <ac:spMk id="3" creationId="{B0C709C2-61D4-4701-8855-5B0E81AFF94D}"/>
          </ac:spMkLst>
        </pc:spChg>
        <pc:spChg chg="add del mod">
          <ac:chgData name="Espen Tviberg Torsvik" userId="89ae7870-3cc2-4095-9e13-e3d9943756a0" providerId="ADAL" clId="{21452D99-865C-4AFC-AF03-598130817C41}" dt="2019-11-06T08:28:06.712" v="612" actId="767"/>
          <ac:spMkLst>
            <pc:docMk/>
            <pc:sldMk cId="67092038" sldId="266"/>
            <ac:spMk id="5" creationId="{C7EB9957-FEE3-440B-8666-B73BD520B571}"/>
          </ac:spMkLst>
        </pc:spChg>
        <pc:spChg chg="add del">
          <ac:chgData name="Espen Tviberg Torsvik" userId="89ae7870-3cc2-4095-9e13-e3d9943756a0" providerId="ADAL" clId="{21452D99-865C-4AFC-AF03-598130817C41}" dt="2019-11-06T08:27:19.303" v="598" actId="26606"/>
          <ac:spMkLst>
            <pc:docMk/>
            <pc:sldMk cId="67092038" sldId="266"/>
            <ac:spMk id="9" creationId="{61B91595-DF01-4E8B-80BF-B812BA9BFDB5}"/>
          </ac:spMkLst>
        </pc:spChg>
        <pc:spChg chg="add del">
          <ac:chgData name="Espen Tviberg Torsvik" userId="89ae7870-3cc2-4095-9e13-e3d9943756a0" providerId="ADAL" clId="{21452D99-865C-4AFC-AF03-598130817C41}" dt="2019-11-06T08:27:19.303" v="598" actId="26606"/>
          <ac:spMkLst>
            <pc:docMk/>
            <pc:sldMk cId="67092038" sldId="266"/>
            <ac:spMk id="11" creationId="{8AC533DD-1CF6-4A33-852D-3877441533AB}"/>
          </ac:spMkLst>
        </pc:spChg>
        <pc:spChg chg="add">
          <ac:chgData name="Espen Tviberg Torsvik" userId="89ae7870-3cc2-4095-9e13-e3d9943756a0" providerId="ADAL" clId="{21452D99-865C-4AFC-AF03-598130817C41}" dt="2019-11-06T08:27:19.329" v="599" actId="26606"/>
          <ac:spMkLst>
            <pc:docMk/>
            <pc:sldMk cId="67092038" sldId="266"/>
            <ac:spMk id="13" creationId="{01D0AF59-99C3-4251-AB9A-C966C6AD4400}"/>
          </ac:spMkLst>
        </pc:spChg>
        <pc:spChg chg="add">
          <ac:chgData name="Espen Tviberg Torsvik" userId="89ae7870-3cc2-4095-9e13-e3d9943756a0" providerId="ADAL" clId="{21452D99-865C-4AFC-AF03-598130817C41}" dt="2019-11-06T08:27:19.329" v="599" actId="26606"/>
          <ac:spMkLst>
            <pc:docMk/>
            <pc:sldMk cId="67092038" sldId="266"/>
            <ac:spMk id="14" creationId="{1855405F-37A2-4869-9154-F8BE3BECE6C3}"/>
          </ac:spMkLst>
        </pc:spChg>
        <pc:picChg chg="add mod">
          <ac:chgData name="Espen Tviberg Torsvik" userId="89ae7870-3cc2-4095-9e13-e3d9943756a0" providerId="ADAL" clId="{21452D99-865C-4AFC-AF03-598130817C41}" dt="2019-11-06T08:27:19.303" v="598" actId="26606"/>
          <ac:picMkLst>
            <pc:docMk/>
            <pc:sldMk cId="67092038" sldId="266"/>
            <ac:picMk id="4" creationId="{80AA15E8-6E89-44C9-B696-9A739C5820F9}"/>
          </ac:picMkLst>
        </pc:picChg>
      </pc:sldChg>
      <pc:sldChg chg="addSp delSp modSp add mod setBg setClrOvrMap">
        <pc:chgData name="Espen Tviberg Torsvik" userId="89ae7870-3cc2-4095-9e13-e3d9943756a0" providerId="ADAL" clId="{21452D99-865C-4AFC-AF03-598130817C41}" dt="2019-11-07T14:21:52.155" v="1266" actId="790"/>
        <pc:sldMkLst>
          <pc:docMk/>
          <pc:sldMk cId="464981471" sldId="267"/>
        </pc:sldMkLst>
        <pc:spChg chg="add del mod">
          <ac:chgData name="Espen Tviberg Torsvik" userId="89ae7870-3cc2-4095-9e13-e3d9943756a0" providerId="ADAL" clId="{21452D99-865C-4AFC-AF03-598130817C41}" dt="2019-11-07T14:21:52.155" v="1266" actId="790"/>
          <ac:spMkLst>
            <pc:docMk/>
            <pc:sldMk cId="464981471" sldId="267"/>
            <ac:spMk id="2" creationId="{8BEC5DA6-1C01-465E-AE4B-0E8AEA7E55B1}"/>
          </ac:spMkLst>
        </pc:spChg>
        <pc:spChg chg="add del">
          <ac:chgData name="Espen Tviberg Torsvik" userId="89ae7870-3cc2-4095-9e13-e3d9943756a0" providerId="ADAL" clId="{21452D99-865C-4AFC-AF03-598130817C41}" dt="2019-11-06T08:29:32.154" v="622"/>
          <ac:spMkLst>
            <pc:docMk/>
            <pc:sldMk cId="464981471" sldId="267"/>
            <ac:spMk id="3" creationId="{7940A490-7293-445A-9F3A-1C20E5C0C8E2}"/>
          </ac:spMkLst>
        </pc:spChg>
        <pc:spChg chg="add del">
          <ac:chgData name="Espen Tviberg Torsvik" userId="89ae7870-3cc2-4095-9e13-e3d9943756a0" providerId="ADAL" clId="{21452D99-865C-4AFC-AF03-598130817C41}" dt="2019-11-06T08:29:29.134" v="620" actId="26606"/>
          <ac:spMkLst>
            <pc:docMk/>
            <pc:sldMk cId="464981471" sldId="267"/>
            <ac:spMk id="8" creationId="{6C05006B-1671-4A8B-9BD4-A87C18A9D72F}"/>
          </ac:spMkLst>
        </pc:spChg>
        <pc:spChg chg="add del">
          <ac:chgData name="Espen Tviberg Torsvik" userId="89ae7870-3cc2-4095-9e13-e3d9943756a0" providerId="ADAL" clId="{21452D99-865C-4AFC-AF03-598130817C41}" dt="2019-11-06T08:29:15.751" v="616" actId="26606"/>
          <ac:spMkLst>
            <pc:docMk/>
            <pc:sldMk cId="464981471" sldId="267"/>
            <ac:spMk id="9" creationId="{6FF0F0B8-5B06-4174-9742-1FD7ABE712A7}"/>
          </ac:spMkLst>
        </pc:spChg>
        <pc:spChg chg="add del">
          <ac:chgData name="Espen Tviberg Torsvik" userId="89ae7870-3cc2-4095-9e13-e3d9943756a0" providerId="ADAL" clId="{21452D99-865C-4AFC-AF03-598130817C41}" dt="2019-11-06T08:29:18.648" v="618" actId="26606"/>
          <ac:spMkLst>
            <pc:docMk/>
            <pc:sldMk cId="464981471" sldId="267"/>
            <ac:spMk id="11" creationId="{B1193618-4E25-4CA2-A90E-01462093F1C5}"/>
          </ac:spMkLst>
        </pc:spChg>
        <pc:spChg chg="add del">
          <ac:chgData name="Espen Tviberg Torsvik" userId="89ae7870-3cc2-4095-9e13-e3d9943756a0" providerId="ADAL" clId="{21452D99-865C-4AFC-AF03-598130817C41}" dt="2019-11-06T08:29:29.134" v="620" actId="26606"/>
          <ac:spMkLst>
            <pc:docMk/>
            <pc:sldMk cId="464981471" sldId="267"/>
            <ac:spMk id="13" creationId="{867D4867-5BA7-4462-B2F6-A23F4A622AA7}"/>
          </ac:spMkLst>
        </pc:spChg>
        <pc:spChg chg="add del">
          <ac:chgData name="Espen Tviberg Torsvik" userId="89ae7870-3cc2-4095-9e13-e3d9943756a0" providerId="ADAL" clId="{21452D99-865C-4AFC-AF03-598130817C41}" dt="2019-11-06T08:29:29.134" v="620" actId="26606"/>
          <ac:spMkLst>
            <pc:docMk/>
            <pc:sldMk cId="464981471" sldId="267"/>
            <ac:spMk id="14" creationId="{8BEC5DA6-1C01-465E-AE4B-0E8AEA7E55B1}"/>
          </ac:spMkLst>
        </pc:spChg>
        <pc:picChg chg="add del mod">
          <ac:chgData name="Espen Tviberg Torsvik" userId="89ae7870-3cc2-4095-9e13-e3d9943756a0" providerId="ADAL" clId="{21452D99-865C-4AFC-AF03-598130817C41}" dt="2019-11-06T08:32:25.922" v="665" actId="1076"/>
          <ac:picMkLst>
            <pc:docMk/>
            <pc:sldMk cId="464981471" sldId="267"/>
            <ac:picMk id="4" creationId="{820BDA71-0D83-49E9-BB2E-A8830F4ECD62}"/>
          </ac:picMkLst>
        </pc:picChg>
      </pc:sldChg>
      <pc:sldChg chg="addSp delSp modSp add ord">
        <pc:chgData name="Espen Tviberg Torsvik" userId="89ae7870-3cc2-4095-9e13-e3d9943756a0" providerId="ADAL" clId="{21452D99-865C-4AFC-AF03-598130817C41}" dt="2019-11-07T14:22:14.714" v="1268" actId="790"/>
        <pc:sldMkLst>
          <pc:docMk/>
          <pc:sldMk cId="671644729" sldId="268"/>
        </pc:sldMkLst>
        <pc:spChg chg="mod">
          <ac:chgData name="Espen Tviberg Torsvik" userId="89ae7870-3cc2-4095-9e13-e3d9943756a0" providerId="ADAL" clId="{21452D99-865C-4AFC-AF03-598130817C41}" dt="2019-11-07T14:22:14.714" v="1268" actId="790"/>
          <ac:spMkLst>
            <pc:docMk/>
            <pc:sldMk cId="671644729" sldId="268"/>
            <ac:spMk id="2" creationId="{E3F437B2-5B4E-42ED-93CB-C01804BF358B}"/>
          </ac:spMkLst>
        </pc:spChg>
        <pc:spChg chg="del">
          <ac:chgData name="Espen Tviberg Torsvik" userId="89ae7870-3cc2-4095-9e13-e3d9943756a0" providerId="ADAL" clId="{21452D99-865C-4AFC-AF03-598130817C41}" dt="2019-11-06T10:26:22.169" v="716"/>
          <ac:spMkLst>
            <pc:docMk/>
            <pc:sldMk cId="671644729" sldId="268"/>
            <ac:spMk id="3" creationId="{B10E6AB0-DFA2-4113-A3C1-C484D3FDAEE4}"/>
          </ac:spMkLst>
        </pc:spChg>
        <pc:picChg chg="add mod">
          <ac:chgData name="Espen Tviberg Torsvik" userId="89ae7870-3cc2-4095-9e13-e3d9943756a0" providerId="ADAL" clId="{21452D99-865C-4AFC-AF03-598130817C41}" dt="2019-11-06T10:26:38.443" v="720" actId="1076"/>
          <ac:picMkLst>
            <pc:docMk/>
            <pc:sldMk cId="671644729" sldId="268"/>
            <ac:picMk id="4" creationId="{EA32E808-3839-4953-9C01-3D69D486B72E}"/>
          </ac:picMkLst>
        </pc:picChg>
      </pc:sldChg>
      <pc:sldChg chg="addSp delSp modSp add mod ord setBg delDesignElem">
        <pc:chgData name="Espen Tviberg Torsvik" userId="89ae7870-3cc2-4095-9e13-e3d9943756a0" providerId="ADAL" clId="{21452D99-865C-4AFC-AF03-598130817C41}" dt="2019-11-07T11:50:12.073" v="985" actId="20577"/>
        <pc:sldMkLst>
          <pc:docMk/>
          <pc:sldMk cId="335109465" sldId="269"/>
        </pc:sldMkLst>
        <pc:spChg chg="mod">
          <ac:chgData name="Espen Tviberg Torsvik" userId="89ae7870-3cc2-4095-9e13-e3d9943756a0" providerId="ADAL" clId="{21452D99-865C-4AFC-AF03-598130817C41}" dt="2019-11-07T11:48:09.060" v="945" actId="27636"/>
          <ac:spMkLst>
            <pc:docMk/>
            <pc:sldMk cId="335109465" sldId="269"/>
            <ac:spMk id="2" creationId="{6CE997BF-28E7-467C-8B56-FB585FAAA8AE}"/>
          </ac:spMkLst>
        </pc:spChg>
        <pc:spChg chg="del mod">
          <ac:chgData name="Espen Tviberg Torsvik" userId="89ae7870-3cc2-4095-9e13-e3d9943756a0" providerId="ADAL" clId="{21452D99-865C-4AFC-AF03-598130817C41}" dt="2019-11-06T10:33:16.945" v="740" actId="478"/>
          <ac:spMkLst>
            <pc:docMk/>
            <pc:sldMk cId="335109465" sldId="269"/>
            <ac:spMk id="3" creationId="{3AB0ED93-6F2B-4807-AF60-00267ABF1DE1}"/>
          </ac:spMkLst>
        </pc:spChg>
        <pc:spChg chg="add mod">
          <ac:chgData name="Espen Tviberg Torsvik" userId="89ae7870-3cc2-4095-9e13-e3d9943756a0" providerId="ADAL" clId="{21452D99-865C-4AFC-AF03-598130817C41}" dt="2019-11-07T11:50:12.073" v="985" actId="20577"/>
          <ac:spMkLst>
            <pc:docMk/>
            <pc:sldMk cId="335109465" sldId="269"/>
            <ac:spMk id="5" creationId="{5DE45E00-26E8-4F4F-A5D0-74B5FC57229F}"/>
          </ac:spMkLst>
        </pc:spChg>
        <pc:spChg chg="add">
          <ac:chgData name="Espen Tviberg Torsvik" userId="89ae7870-3cc2-4095-9e13-e3d9943756a0" providerId="ADAL" clId="{21452D99-865C-4AFC-AF03-598130817C41}" dt="2019-11-07T10:55:25.961" v="812" actId="26606"/>
          <ac:spMkLst>
            <pc:docMk/>
            <pc:sldMk cId="335109465" sldId="269"/>
            <ac:spMk id="6" creationId="{111363A0-DE10-4C5C-827C-9CE8FB38056F}"/>
          </ac:spMkLst>
        </pc:spChg>
        <pc:spChg chg="add del">
          <ac:chgData name="Espen Tviberg Torsvik" userId="89ae7870-3cc2-4095-9e13-e3d9943756a0" providerId="ADAL" clId="{21452D99-865C-4AFC-AF03-598130817C41}" dt="2019-11-06T10:39:11.776" v="758" actId="26606"/>
          <ac:spMkLst>
            <pc:docMk/>
            <pc:sldMk cId="335109465" sldId="269"/>
            <ac:spMk id="9" creationId="{3CD9DF72-87A3-404E-A828-84CBF11A8303}"/>
          </ac:spMkLst>
        </pc:spChg>
        <pc:spChg chg="add del">
          <ac:chgData name="Espen Tviberg Torsvik" userId="89ae7870-3cc2-4095-9e13-e3d9943756a0" providerId="ADAL" clId="{21452D99-865C-4AFC-AF03-598130817C41}" dt="2019-11-06T10:40:02.114" v="769"/>
          <ac:spMkLst>
            <pc:docMk/>
            <pc:sldMk cId="335109465" sldId="269"/>
            <ac:spMk id="16" creationId="{111363A0-DE10-4C5C-827C-9CE8FB38056F}"/>
          </ac:spMkLst>
        </pc:spChg>
        <pc:picChg chg="add mod ord">
          <ac:chgData name="Espen Tviberg Torsvik" userId="89ae7870-3cc2-4095-9e13-e3d9943756a0" providerId="ADAL" clId="{21452D99-865C-4AFC-AF03-598130817C41}" dt="2019-11-07T10:55:30.667" v="813" actId="27614"/>
          <ac:picMkLst>
            <pc:docMk/>
            <pc:sldMk cId="335109465" sldId="269"/>
            <ac:picMk id="4" creationId="{021037B2-166D-4D61-B179-AF7FCB8165F8}"/>
          </ac:picMkLst>
        </pc:picChg>
        <pc:cxnChg chg="add">
          <ac:chgData name="Espen Tviberg Torsvik" userId="89ae7870-3cc2-4095-9e13-e3d9943756a0" providerId="ADAL" clId="{21452D99-865C-4AFC-AF03-598130817C41}" dt="2019-11-07T10:55:25.961" v="812" actId="26606"/>
          <ac:cxnSpMkLst>
            <pc:docMk/>
            <pc:sldMk cId="335109465" sldId="269"/>
            <ac:cxnSpMk id="7" creationId="{35A1A9B2-DA9A-487B-8B22-CFE8E073CC80}"/>
          </ac:cxnSpMkLst>
        </pc:cxnChg>
        <pc:cxnChg chg="add del">
          <ac:chgData name="Espen Tviberg Torsvik" userId="89ae7870-3cc2-4095-9e13-e3d9943756a0" providerId="ADAL" clId="{21452D99-865C-4AFC-AF03-598130817C41}" dt="2019-11-06T10:39:11.776" v="758" actId="26606"/>
          <ac:cxnSpMkLst>
            <pc:docMk/>
            <pc:sldMk cId="335109465" sldId="269"/>
            <ac:cxnSpMk id="11" creationId="{20E3A342-4D61-4E3F-AF90-1AB42AEB96CC}"/>
          </ac:cxnSpMkLst>
        </pc:cxnChg>
        <pc:cxnChg chg="add del">
          <ac:chgData name="Espen Tviberg Torsvik" userId="89ae7870-3cc2-4095-9e13-e3d9943756a0" providerId="ADAL" clId="{21452D99-865C-4AFC-AF03-598130817C41}" dt="2019-11-06T10:40:02.114" v="769"/>
          <ac:cxnSpMkLst>
            <pc:docMk/>
            <pc:sldMk cId="335109465" sldId="269"/>
            <ac:cxnSpMk id="18" creationId="{35A1A9B2-DA9A-487B-8B22-CFE8E073CC80}"/>
          </ac:cxnSpMkLst>
        </pc:cxnChg>
      </pc:sldChg>
      <pc:sldChg chg="addSp delSp modSp add mod">
        <pc:chgData name="Espen Tviberg Torsvik" userId="89ae7870-3cc2-4095-9e13-e3d9943756a0" providerId="ADAL" clId="{21452D99-865C-4AFC-AF03-598130817C41}" dt="2019-11-07T14:22:02.858" v="1267" actId="790"/>
        <pc:sldMkLst>
          <pc:docMk/>
          <pc:sldMk cId="3243237495" sldId="270"/>
        </pc:sldMkLst>
        <pc:spChg chg="mod">
          <ac:chgData name="Espen Tviberg Torsvik" userId="89ae7870-3cc2-4095-9e13-e3d9943756a0" providerId="ADAL" clId="{21452D99-865C-4AFC-AF03-598130817C41}" dt="2019-11-07T14:22:02.858" v="1267" actId="790"/>
          <ac:spMkLst>
            <pc:docMk/>
            <pc:sldMk cId="3243237495" sldId="270"/>
            <ac:spMk id="2" creationId="{FFCF0B9E-14C7-4F32-88E1-A62DF6E1A996}"/>
          </ac:spMkLst>
        </pc:spChg>
        <pc:spChg chg="add del mod">
          <ac:chgData name="Espen Tviberg Torsvik" userId="89ae7870-3cc2-4095-9e13-e3d9943756a0" providerId="ADAL" clId="{21452D99-865C-4AFC-AF03-598130817C41}" dt="2019-11-07T13:04:53.744" v="1130"/>
          <ac:spMkLst>
            <pc:docMk/>
            <pc:sldMk cId="3243237495" sldId="270"/>
            <ac:spMk id="3" creationId="{EE1E717E-A8C9-4F1F-BDC7-67D9F8511A6B}"/>
          </ac:spMkLst>
        </pc:spChg>
        <pc:spChg chg="add del mod">
          <ac:chgData name="Espen Tviberg Torsvik" userId="89ae7870-3cc2-4095-9e13-e3d9943756a0" providerId="ADAL" clId="{21452D99-865C-4AFC-AF03-598130817C41}" dt="2019-11-07T13:40:02.196" v="1182"/>
          <ac:spMkLst>
            <pc:docMk/>
            <pc:sldMk cId="3243237495" sldId="270"/>
            <ac:spMk id="7" creationId="{29B58EA9-0A25-4290-B161-4E31DCFE0744}"/>
          </ac:spMkLst>
        </pc:spChg>
        <pc:spChg chg="add del mod">
          <ac:chgData name="Espen Tviberg Torsvik" userId="89ae7870-3cc2-4095-9e13-e3d9943756a0" providerId="ADAL" clId="{21452D99-865C-4AFC-AF03-598130817C41}" dt="2019-11-07T13:44:09.943" v="1189"/>
          <ac:spMkLst>
            <pc:docMk/>
            <pc:sldMk cId="3243237495" sldId="270"/>
            <ac:spMk id="10" creationId="{F79E0A97-1BA3-4AC3-B093-1DBB7961A938}"/>
          </ac:spMkLst>
        </pc:spChg>
        <pc:graphicFrameChg chg="add del mod">
          <ac:chgData name="Espen Tviberg Torsvik" userId="89ae7870-3cc2-4095-9e13-e3d9943756a0" providerId="ADAL" clId="{21452D99-865C-4AFC-AF03-598130817C41}" dt="2019-11-07T13:44:08.085" v="1187" actId="478"/>
          <ac:graphicFrameMkLst>
            <pc:docMk/>
            <pc:sldMk cId="3243237495" sldId="270"/>
            <ac:graphicFrameMk id="8" creationId="{016849B0-897C-4E75-A281-059AA88E829C}"/>
          </ac:graphicFrameMkLst>
        </pc:graphicFrameChg>
        <pc:graphicFrameChg chg="add mod">
          <ac:chgData name="Espen Tviberg Torsvik" userId="89ae7870-3cc2-4095-9e13-e3d9943756a0" providerId="ADAL" clId="{21452D99-865C-4AFC-AF03-598130817C41}" dt="2019-11-07T13:45:08.175" v="1196" actId="14100"/>
          <ac:graphicFrameMkLst>
            <pc:docMk/>
            <pc:sldMk cId="3243237495" sldId="270"/>
            <ac:graphicFrameMk id="11" creationId="{016849B0-897C-4E75-A281-059AA88E829C}"/>
          </ac:graphicFrameMkLst>
        </pc:graphicFrameChg>
        <pc:picChg chg="add del">
          <ac:chgData name="Espen Tviberg Torsvik" userId="89ae7870-3cc2-4095-9e13-e3d9943756a0" providerId="ADAL" clId="{21452D99-865C-4AFC-AF03-598130817C41}" dt="2019-11-07T13:04:20.858" v="1125"/>
          <ac:picMkLst>
            <pc:docMk/>
            <pc:sldMk cId="3243237495" sldId="270"/>
            <ac:picMk id="4" creationId="{09A91D58-110E-4D9E-828A-36D01616B1D7}"/>
          </ac:picMkLst>
        </pc:picChg>
        <pc:picChg chg="add del mod">
          <ac:chgData name="Espen Tviberg Torsvik" userId="89ae7870-3cc2-4095-9e13-e3d9943756a0" providerId="ADAL" clId="{21452D99-865C-4AFC-AF03-598130817C41}" dt="2019-11-07T13:39:55.691" v="1180" actId="478"/>
          <ac:picMkLst>
            <pc:docMk/>
            <pc:sldMk cId="3243237495" sldId="270"/>
            <ac:picMk id="5" creationId="{F47E39F3-424E-4030-8FC0-6B0C2AF444B6}"/>
          </ac:picMkLst>
        </pc:picChg>
      </pc:sldChg>
      <pc:sldChg chg="modSp add">
        <pc:chgData name="Espen Tviberg Torsvik" userId="89ae7870-3cc2-4095-9e13-e3d9943756a0" providerId="ADAL" clId="{21452D99-865C-4AFC-AF03-598130817C41}" dt="2019-11-08T08:26:27.335" v="1328" actId="20577"/>
        <pc:sldMkLst>
          <pc:docMk/>
          <pc:sldMk cId="729891290" sldId="271"/>
        </pc:sldMkLst>
        <pc:spChg chg="mod">
          <ac:chgData name="Espen Tviberg Torsvik" userId="89ae7870-3cc2-4095-9e13-e3d9943756a0" providerId="ADAL" clId="{21452D99-865C-4AFC-AF03-598130817C41}" dt="2019-11-08T08:26:27.335" v="1328" actId="20577"/>
          <ac:spMkLst>
            <pc:docMk/>
            <pc:sldMk cId="729891290" sldId="271"/>
            <ac:spMk id="2" creationId="{F778AB5C-4FF0-47DF-B9EE-205B5A6CD6F0}"/>
          </ac:spMkLst>
        </pc:spChg>
        <pc:spChg chg="mod">
          <ac:chgData name="Espen Tviberg Torsvik" userId="89ae7870-3cc2-4095-9e13-e3d9943756a0" providerId="ADAL" clId="{21452D99-865C-4AFC-AF03-598130817C41}" dt="2019-11-08T08:26:23.636" v="1327" actId="404"/>
          <ac:spMkLst>
            <pc:docMk/>
            <pc:sldMk cId="729891290" sldId="271"/>
            <ac:spMk id="3" creationId="{FCBFA993-7DCF-45E2-8C66-19FEC71232C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Slump (mm)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Slump (mm)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'Ark1'!$B$4:$B$7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</c:v>
                </c:pt>
              </c:numCache>
            </c:numRef>
          </c:xVal>
          <c:yVal>
            <c:numRef>
              <c:f>'Ark1'!$C$4:$C$7</c:f>
              <c:numCache>
                <c:formatCode>General</c:formatCode>
                <c:ptCount val="4"/>
                <c:pt idx="0">
                  <c:v>160</c:v>
                </c:pt>
                <c:pt idx="1">
                  <c:v>130</c:v>
                </c:pt>
                <c:pt idx="2">
                  <c:v>110</c:v>
                </c:pt>
                <c:pt idx="3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24-4249-B89F-5D419B0C2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679616"/>
        <c:axId val="573682240"/>
      </c:scatterChart>
      <c:valAx>
        <c:axId val="573679616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682240"/>
        <c:crosses val="autoZero"/>
        <c:crossBetween val="midCat"/>
      </c:valAx>
      <c:valAx>
        <c:axId val="57368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679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Average compressive strength (KN)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Average compressive strength (KN)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'Ark1'!$B$12:$B$15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</c:v>
                </c:pt>
              </c:numCache>
            </c:numRef>
          </c:xVal>
          <c:yVal>
            <c:numRef>
              <c:f>'Ark1'!$C$12:$C$15</c:f>
              <c:numCache>
                <c:formatCode>General</c:formatCode>
                <c:ptCount val="4"/>
                <c:pt idx="0">
                  <c:v>42</c:v>
                </c:pt>
                <c:pt idx="1">
                  <c:v>39</c:v>
                </c:pt>
                <c:pt idx="2">
                  <c:v>37</c:v>
                </c:pt>
                <c:pt idx="3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4B-4E7C-83B0-E3242DD9D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209536"/>
        <c:axId val="582209864"/>
      </c:scatterChart>
      <c:valAx>
        <c:axId val="582209536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1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09864"/>
        <c:crosses val="autoZero"/>
        <c:crossBetween val="midCat"/>
      </c:valAx>
      <c:valAx>
        <c:axId val="58220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09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Average elastic modulus (</a:t>
            </a:r>
            <a:r>
              <a:rPr lang="en-US" sz="1600" dirty="0" err="1"/>
              <a:t>GPa</a:t>
            </a:r>
            <a:r>
              <a:rPr lang="en-US" sz="16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'Ark1'!$E$11</c:f>
              <c:strCache>
                <c:ptCount val="1"/>
                <c:pt idx="0">
                  <c:v>Average elastic modolus (GPa)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'Ark1'!$B$12:$B$15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</c:v>
                </c:pt>
              </c:numCache>
            </c:numRef>
          </c:xVal>
          <c:yVal>
            <c:numRef>
              <c:f>'Ark1'!$E$12:$E$15</c:f>
              <c:numCache>
                <c:formatCode>General</c:formatCode>
                <c:ptCount val="4"/>
                <c:pt idx="0">
                  <c:v>29.24</c:v>
                </c:pt>
                <c:pt idx="1">
                  <c:v>28.37</c:v>
                </c:pt>
                <c:pt idx="2">
                  <c:v>26.59</c:v>
                </c:pt>
                <c:pt idx="3">
                  <c:v>24.65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C9-4382-A8B0-E18310495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214456"/>
        <c:axId val="582204288"/>
      </c:scatterChart>
      <c:valAx>
        <c:axId val="582214456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04288"/>
        <c:crosses val="autoZero"/>
        <c:crossBetween val="midCat"/>
      </c:valAx>
      <c:valAx>
        <c:axId val="582204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14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Peak bending load</a:t>
            </a:r>
            <a:r>
              <a:rPr lang="en-GB" sz="2400" baseline="0" dirty="0"/>
              <a:t> (N)</a:t>
            </a:r>
            <a:endParaRPr lang="en-GB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'Ark1'!$C$20</c:f>
              <c:strCache>
                <c:ptCount val="1"/>
                <c:pt idx="0">
                  <c:v>Static test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'Ark1'!$B$21:$B$24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</c:v>
                </c:pt>
              </c:numCache>
            </c:numRef>
          </c:cat>
          <c:val>
            <c:numRef>
              <c:f>'Ark1'!$C$21:$C$24</c:f>
              <c:numCache>
                <c:formatCode>General</c:formatCode>
                <c:ptCount val="4"/>
                <c:pt idx="0">
                  <c:v>4100</c:v>
                </c:pt>
                <c:pt idx="1">
                  <c:v>3606</c:v>
                </c:pt>
                <c:pt idx="2">
                  <c:v>3338</c:v>
                </c:pt>
                <c:pt idx="3">
                  <c:v>2923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CF-4A8A-87CD-EB26FE3EF034}"/>
            </c:ext>
          </c:extLst>
        </c:ser>
        <c:ser>
          <c:idx val="1"/>
          <c:order val="1"/>
          <c:tx>
            <c:strRef>
              <c:f>'Ark1'!$D$20</c:f>
              <c:strCache>
                <c:ptCount val="1"/>
                <c:pt idx="0">
                  <c:v>Impact test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'Ark1'!$B$21:$B$24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</c:v>
                </c:pt>
              </c:numCache>
            </c:numRef>
          </c:cat>
          <c:val>
            <c:numRef>
              <c:f>'Ark1'!$D$21:$D$24</c:f>
              <c:numCache>
                <c:formatCode>General</c:formatCode>
                <c:ptCount val="4"/>
                <c:pt idx="0">
                  <c:v>8075</c:v>
                </c:pt>
                <c:pt idx="1">
                  <c:v>9809</c:v>
                </c:pt>
                <c:pt idx="2">
                  <c:v>11083</c:v>
                </c:pt>
                <c:pt idx="3">
                  <c:v>12704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CF-4A8A-87CD-EB26FE3EF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139984"/>
        <c:axId val="588142280"/>
      </c:lineChart>
      <c:catAx>
        <c:axId val="5881399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142280"/>
        <c:crosses val="autoZero"/>
        <c:auto val="1"/>
        <c:lblAlgn val="ctr"/>
        <c:lblOffset val="100"/>
        <c:noMultiLvlLbl val="0"/>
      </c:catAx>
      <c:valAx>
        <c:axId val="58814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13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9CF5F-07AB-47D8-B5B0-7FA2E9F9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C1D543-F81D-43B9-922F-88442503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FA1FE7-CE89-40A2-B94C-1B77C8FF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48C4B-6150-4535-B4A0-0FFFEC8C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C256BD-4608-49C9-B157-778138D5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82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88A08B-8008-49ED-AFB5-7837E8ED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B45C27D-FDBE-45F6-87CD-4B8599412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06CADE-CBB7-43F1-A06A-745E1A79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3BD636-EB9E-4C17-A67B-D2F1D6FF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28CAFE-C4DB-4118-B5FA-8065249F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4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DACF8D8-A9D2-413C-93EB-25356F9FD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BC13AD-76D6-4641-8E5E-F99CA44E8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DB1825-0564-44CB-9C4F-17C86964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9DDB3E-87FB-4AE0-A172-1A92B74B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8CEEDB-D742-49D5-94C0-23BB50EF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497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E0368-DBDF-44A5-87F5-C1461D0D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3825B-D047-4D64-9EB5-E686E6BC7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149C81-08BD-461A-8208-E9A129F9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A011F6-5ABE-4591-A771-12FB04B3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F0ABAB-D701-4AFC-AFB2-924B458F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54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EE979C-FED2-4196-B04A-AE44AC4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F39398-E0FC-467E-A22C-9BD8C2727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77F66E-7CBF-4C4A-8DED-74B9D2FA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2F3C65-B0A2-4396-B97A-ACCD6706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F44C4B-BCE2-42F7-AFD5-82AFCAA0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843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0674B4-9CE1-49F1-B77E-A1DA797C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05B115-8B21-48A0-B764-40BEA9712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61BA5C-2826-4526-84CA-B13F057CD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135E3B-187E-4FCB-A9A9-0858349B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F9A4E4-9C7D-4986-A180-3D9F2B3C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54D5EF-4A82-4BAB-AA39-2503CA9B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133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62C5EC-9D80-4D21-9EE4-38FD956E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3C539E-34D5-465C-BC17-F2FE1510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E11B04-ADD1-402C-964D-F914820AF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C4E17D1-8856-47A8-B540-985D71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CA9043-CAA5-4C37-955A-94E578C2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A9B6CB1-E47F-48D0-84F3-6B4FF0A3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13B0D17-2544-43BE-8DA6-E14CDB24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53A922F-2205-44B4-A4CB-83CB46E8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586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BFAD6-104E-4B76-9424-2488570B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909253D-B9C2-47F8-9823-99D0B70E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9A6C2B-7BE0-441C-B0A7-97FA6990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1DB1D5C-C6AA-47EB-82FF-CB4E5C24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62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2CE9BCF-620E-4D24-8FEC-2A36E66D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DA8EACA-4B81-4E1F-88BA-32A34EB2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1DACBE-5F9F-4E93-A29F-D0FDE765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4DB75F-26FD-4E02-A414-194C5AFA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9CF1A9-8077-4F78-9167-D53E9683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109F28-CFAF-47CD-A0EF-D05F9C57F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0094A9-76A5-414A-AD1C-A24DBC9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FF5C17-39F0-4D94-BE73-BE780099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80BEC1-2988-4B4E-BD1F-F8D02A3E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659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49E260-5A7D-495C-9576-1900120B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39104AE-0EBD-4EBD-9D1C-5AEA6DE8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640CA1-2BCF-4C70-9E59-5462F65C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E9B9A5-291C-42B7-861A-D4A47163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D23646-5816-4CE0-887F-72E8EB1E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7C3AC5-F0EB-46B6-9EDD-C2457578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586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2D46FA-F75D-4EC6-BCB5-8CB43B84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6A41F4-8097-46C7-8676-2F5930772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C26154-D251-4E23-AA9A-176429F3B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577F21-CB9E-4B9F-AB8A-A9914FD8A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4A2CA2-5EE9-47E4-B36A-E547D75A7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5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 bilde som inneholder hvit, mann, svart, stående&#10;&#10;Automatisk generert beskrivelse">
            <a:extLst>
              <a:ext uri="{FF2B5EF4-FFF2-40B4-BE49-F238E27FC236}">
                <a16:creationId xmlns:a16="http://schemas.microsoft.com/office/drawing/2014/main" id="{021037B2-166D-4D61-B179-AF7FCB816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r="9091" b="4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E997BF-28E7-467C-8B56-FB585FAA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58284"/>
            <a:ext cx="3657600" cy="3196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dirty="0"/>
              <a:t>Effect of partial replacement of sand by plastic waste on impact resistance of concrete:</a:t>
            </a: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experiment and simulation</a:t>
            </a:r>
            <a:br>
              <a:rPr lang="en-US" sz="2600" dirty="0"/>
            </a:br>
            <a:endParaRPr lang="en-US" sz="260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DE45E00-26E8-4F4F-A5D0-74B5FC57229F}"/>
              </a:ext>
            </a:extLst>
          </p:cNvPr>
          <p:cNvSpPr txBox="1"/>
          <p:nvPr/>
        </p:nvSpPr>
        <p:spPr>
          <a:xfrm>
            <a:off x="567813" y="4114800"/>
            <a:ext cx="3900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By</a:t>
            </a:r>
          </a:p>
          <a:p>
            <a:pPr algn="ctr"/>
            <a:r>
              <a:rPr lang="en-GB" dirty="0"/>
              <a:t>Maher Al-Tayeb, Mustafa</a:t>
            </a:r>
            <a:r>
              <a:rPr lang="en-GB" baseline="30000" dirty="0"/>
              <a:t> </a:t>
            </a:r>
            <a:r>
              <a:rPr lang="en-GB" dirty="0"/>
              <a:t>Ismail, Hanafi</a:t>
            </a:r>
            <a:r>
              <a:rPr lang="en-GB" baseline="30000" dirty="0"/>
              <a:t> </a:t>
            </a:r>
            <a:r>
              <a:rPr lang="en-GB" dirty="0" err="1"/>
              <a:t>Rade</a:t>
            </a:r>
            <a:r>
              <a:rPr lang="en-GB" dirty="0"/>
              <a:t> Mahmoud and</a:t>
            </a:r>
            <a:r>
              <a:rPr lang="en-GB" baseline="30000" dirty="0"/>
              <a:t> </a:t>
            </a:r>
            <a:r>
              <a:rPr lang="en-GB" dirty="0" err="1"/>
              <a:t>B.A.Tayeh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3BBDD7-FBF0-436F-9F32-DC49BCAC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Conclusion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0C7A1A-85B9-46DF-84B3-8DEAE454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plastic content led to</a:t>
            </a:r>
          </a:p>
          <a:p>
            <a:pPr lvl="1"/>
            <a:r>
              <a:rPr lang="en-US" dirty="0"/>
              <a:t>Decreased slump</a:t>
            </a:r>
          </a:p>
          <a:p>
            <a:pPr lvl="1"/>
            <a:r>
              <a:rPr lang="en-US" dirty="0"/>
              <a:t>Decreased compressive strength </a:t>
            </a:r>
          </a:p>
          <a:p>
            <a:pPr lvl="1"/>
            <a:r>
              <a:rPr lang="en-US" dirty="0"/>
              <a:t>Decreased static strength</a:t>
            </a:r>
          </a:p>
          <a:p>
            <a:pPr lvl="1"/>
            <a:r>
              <a:rPr lang="en-US" dirty="0"/>
              <a:t>Increased impact strength</a:t>
            </a:r>
          </a:p>
          <a:p>
            <a:r>
              <a:rPr lang="en-US" dirty="0"/>
              <a:t>FEM modeling and simulations could predict the behavior of the concrete</a:t>
            </a:r>
          </a:p>
          <a:p>
            <a:pPr marL="3240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162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8AB5C-4FF0-47DF-B9EE-205B5A6C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Reference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FA993-7DCF-45E2-8C66-19FEC712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https://www.sciencedirect.com/science/article/pii/S2352012419301018</a:t>
            </a:r>
          </a:p>
        </p:txBody>
      </p:sp>
    </p:spTree>
    <p:extLst>
      <p:ext uri="{BB962C8B-B14F-4D97-AF65-F5344CB8AC3E}">
        <p14:creationId xmlns:p14="http://schemas.microsoft.com/office/powerpoint/2010/main" val="72989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t bilde som inneholder hvit, mann, svart, stående&#10;&#10;Automatisk generert beskrivelse">
            <a:extLst>
              <a:ext uri="{FF2B5EF4-FFF2-40B4-BE49-F238E27FC236}">
                <a16:creationId xmlns:a16="http://schemas.microsoft.com/office/drawing/2014/main" id="{56C47AF6-137D-466F-861B-45E46012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1" r="9091" b="78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0" name="Picture 3" descr="Et bilde som inneholder hvit, mann, svart, stående&#10;&#10;Automatisk generert beskrivelse">
            <a:extLst>
              <a:ext uri="{FF2B5EF4-FFF2-40B4-BE49-F238E27FC236}">
                <a16:creationId xmlns:a16="http://schemas.microsoft.com/office/drawing/2014/main" id="{58651CCA-CBC6-468D-B9EE-B22D1CFBD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r="9091" b="441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50A392-B117-4E96-919E-D1C556A5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nb-NO" sz="4000" dirty="0"/>
              <a:t>Overview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B4447-5661-4D49-9F24-70B0FA6F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GB" sz="2400" dirty="0"/>
              <a:t>Background </a:t>
            </a:r>
          </a:p>
          <a:p>
            <a:r>
              <a:rPr lang="en-GB" sz="2400" dirty="0"/>
              <a:t>Objective</a:t>
            </a:r>
          </a:p>
          <a:p>
            <a:r>
              <a:rPr lang="en-GB" sz="2400" dirty="0"/>
              <a:t>Method</a:t>
            </a:r>
          </a:p>
          <a:p>
            <a:r>
              <a:rPr lang="en-GB" sz="2400" dirty="0"/>
              <a:t>Results</a:t>
            </a:r>
          </a:p>
          <a:p>
            <a:pPr lvl="1"/>
            <a:r>
              <a:rPr lang="en-GB" sz="2000" dirty="0"/>
              <a:t>Workability</a:t>
            </a:r>
          </a:p>
          <a:p>
            <a:pPr lvl="1"/>
            <a:r>
              <a:rPr lang="en-GB" sz="2000" dirty="0"/>
              <a:t>Compressive strength</a:t>
            </a:r>
          </a:p>
          <a:p>
            <a:pPr lvl="1"/>
            <a:r>
              <a:rPr lang="en-GB" sz="2000" dirty="0"/>
              <a:t>Impact and bending strength</a:t>
            </a:r>
          </a:p>
          <a:p>
            <a:r>
              <a:rPr lang="en-GB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2307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82B8A8-A21F-48B1-BF17-26E9BA0D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8" y="667404"/>
            <a:ext cx="4204137" cy="910366"/>
          </a:xfrm>
        </p:spPr>
        <p:txBody>
          <a:bodyPr>
            <a:normAutofit/>
          </a:bodyPr>
          <a:lstStyle/>
          <a:p>
            <a:r>
              <a:rPr lang="en-GB" sz="4000" dirty="0"/>
              <a:t>Background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1BD8DC-D997-4EDB-A070-58ACCFAE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28" y="2081893"/>
            <a:ext cx="5536072" cy="2924233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3000" dirty="0"/>
              <a:t>Disposal of waste plastic</a:t>
            </a:r>
          </a:p>
          <a:p>
            <a:r>
              <a:rPr lang="en-GB" sz="3000" dirty="0"/>
              <a:t>Lack of good sand</a:t>
            </a:r>
          </a:p>
          <a:p>
            <a:r>
              <a:rPr lang="en-GB" sz="3000" dirty="0"/>
              <a:t>Improve concrete properties</a:t>
            </a:r>
          </a:p>
          <a:p>
            <a:pPr lvl="1"/>
            <a:r>
              <a:rPr lang="en-GB" sz="2800" dirty="0"/>
              <a:t>Tensile strength</a:t>
            </a:r>
          </a:p>
          <a:p>
            <a:pPr lvl="1"/>
            <a:r>
              <a:rPr lang="en-GB" sz="2800" dirty="0"/>
              <a:t>Ductility</a:t>
            </a:r>
          </a:p>
          <a:p>
            <a:pPr lvl="1"/>
            <a:r>
              <a:rPr lang="en-GB" sz="2800" dirty="0"/>
              <a:t>Impact energy absorption</a:t>
            </a:r>
          </a:p>
          <a:p>
            <a:r>
              <a:rPr lang="en-GB" sz="3000" dirty="0"/>
              <a:t>Earlier investigation on workability </a:t>
            </a:r>
            <a:r>
              <a:rPr lang="en-GB" dirty="0"/>
              <a:t>	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304971-3E05-4CBE-8C6C-FF05B1ED9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096000" y="1866468"/>
            <a:ext cx="5964605" cy="33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3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74A679-2F31-4517-8ACA-3C4BD93C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Objective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519BE6-BA47-409D-A11D-940A4C57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en-GB" dirty="0"/>
              <a:t>Study of impact load and the resulting displacement, and fracture energy, of concrete with plastic waste particles.</a:t>
            </a:r>
            <a:endParaRPr lang="nb-NO" dirty="0"/>
          </a:p>
          <a:p>
            <a:r>
              <a:rPr lang="en-GB" dirty="0"/>
              <a:t>Numerical simulation to study the load-displacement behaviour of concrete with plastic waste particles, using FEM.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73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3C80BE-9741-4480-B704-88CF8ED9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Method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BC4BB8-1DA2-4AEB-9705-79471D0C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62100"/>
            <a:ext cx="5362236" cy="4413250"/>
          </a:xfrm>
        </p:spPr>
        <p:txBody>
          <a:bodyPr>
            <a:normAutofit/>
          </a:bodyPr>
          <a:lstStyle/>
          <a:p>
            <a:r>
              <a:rPr lang="en-GB" dirty="0"/>
              <a:t>Materials</a:t>
            </a:r>
          </a:p>
          <a:p>
            <a:pPr lvl="1"/>
            <a:r>
              <a:rPr lang="en-GB" dirty="0"/>
              <a:t>45 MPa concrete with ordinary Portland cement</a:t>
            </a:r>
          </a:p>
          <a:p>
            <a:pPr lvl="1"/>
            <a:r>
              <a:rPr lang="en-GB" dirty="0"/>
              <a:t>Industrial waste polycarbonate (PW) </a:t>
            </a:r>
          </a:p>
          <a:p>
            <a:r>
              <a:rPr lang="en-GB" dirty="0"/>
              <a:t>Experimental set-up</a:t>
            </a:r>
          </a:p>
          <a:p>
            <a:r>
              <a:rPr lang="en-GB" dirty="0"/>
              <a:t>Finite element method</a:t>
            </a:r>
          </a:p>
          <a:p>
            <a:pPr lvl="1"/>
            <a:endParaRPr lang="nb-NO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9C607F6D-740B-486F-8300-3B105940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78" y="406961"/>
            <a:ext cx="3069075" cy="15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. 2">
            <a:extLst>
              <a:ext uri="{FF2B5EF4-FFF2-40B4-BE49-F238E27FC236}">
                <a16:creationId xmlns:a16="http://schemas.microsoft.com/office/drawing/2014/main" id="{B9BBCCFA-8921-47CC-B2F0-B0C1304F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78" y="2656885"/>
            <a:ext cx="5520940" cy="39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819CB35-6CBE-4353-85FF-2C70EF70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94" y="4299207"/>
            <a:ext cx="3157414" cy="229703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63F8F94-C850-4B2E-BFAD-8D83A41B5D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35" b="7695"/>
          <a:stretch/>
        </p:blipFill>
        <p:spPr>
          <a:xfrm>
            <a:off x="9275454" y="181065"/>
            <a:ext cx="2838719" cy="3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9AAFA-BB9B-4CB8-A05E-49573F6C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Results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B02A06-3FA1-4709-83B4-E7647056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73" y="1690688"/>
            <a:ext cx="3986835" cy="14902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Slump values</a:t>
            </a:r>
          </a:p>
          <a:p>
            <a:r>
              <a:rPr lang="en-GB" dirty="0"/>
              <a:t>Compressive strength</a:t>
            </a:r>
          </a:p>
          <a:p>
            <a:r>
              <a:rPr lang="en-GB" dirty="0"/>
              <a:t>Elastic modulus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E7437D-7941-4BD5-9B0B-31E31E7B6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703561"/>
              </p:ext>
            </p:extLst>
          </p:nvPr>
        </p:nvGraphicFramePr>
        <p:xfrm>
          <a:off x="5807412" y="612844"/>
          <a:ext cx="5585414" cy="256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884985-B1C1-4735-B3DC-5D625DCB9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513043"/>
              </p:ext>
            </p:extLst>
          </p:nvPr>
        </p:nvGraphicFramePr>
        <p:xfrm>
          <a:off x="544749" y="3512936"/>
          <a:ext cx="5262663" cy="284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BEFF20-2B6F-4D91-A692-343E43093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38446"/>
              </p:ext>
            </p:extLst>
          </p:nvPr>
        </p:nvGraphicFramePr>
        <p:xfrm>
          <a:off x="6033015" y="3512935"/>
          <a:ext cx="5359811" cy="284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92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F437B2-5B4E-42ED-93CB-C01804BF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6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Tup</a:t>
            </a:r>
            <a:r>
              <a:rPr lang="en-GB" dirty="0"/>
              <a:t>, inertial and bending load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A32E808-3839-4953-9C01-3D69D486B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463" y="1115543"/>
            <a:ext cx="8517073" cy="56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CF0B9E-14C7-4F32-88E1-A62DF6E1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Comparison between static and impact load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016849B0-897C-4E75-A281-059AA88E8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096767"/>
              </p:ext>
            </p:extLst>
          </p:nvPr>
        </p:nvGraphicFramePr>
        <p:xfrm>
          <a:off x="838200" y="1401097"/>
          <a:ext cx="10515600" cy="509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23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5DA6-1C01-465E-AE4B-0E8AEA7E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00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Comparison</a:t>
            </a:r>
            <a:r>
              <a:rPr lang="nb-NO" dirty="0"/>
              <a:t> </a:t>
            </a:r>
            <a:r>
              <a:rPr lang="en-GB" dirty="0"/>
              <a:t>between experiment and FEM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20BDA71-0D83-49E9-BB2E-A8830F4EC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06" y="1170121"/>
            <a:ext cx="8702787" cy="54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460AF58AE884FBDAFE5F0BC8A3C26" ma:contentTypeVersion="11" ma:contentTypeDescription="Create a new document." ma:contentTypeScope="" ma:versionID="350fefa5657a86ab6c1955fae29d7895">
  <xsd:schema xmlns:xsd="http://www.w3.org/2001/XMLSchema" xmlns:xs="http://www.w3.org/2001/XMLSchema" xmlns:p="http://schemas.microsoft.com/office/2006/metadata/properties" xmlns:ns3="6ccfbfb3-c687-46c4-b522-0c2663e8cb99" xmlns:ns4="980b4d08-f6c4-45be-a157-5b38f890fa41" targetNamespace="http://schemas.microsoft.com/office/2006/metadata/properties" ma:root="true" ma:fieldsID="a4567a23b5a77998a632ebe1bd88c425" ns3:_="" ns4:_="">
    <xsd:import namespace="6ccfbfb3-c687-46c4-b522-0c2663e8cb99"/>
    <xsd:import namespace="980b4d08-f6c4-45be-a157-5b38f890fa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fbfb3-c687-46c4-b522-0c2663e8c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4d08-f6c4-45be-a157-5b38f890f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7B155-730D-4DC0-81A3-F0BFBA3581C8}">
  <ds:schemaRefs>
    <ds:schemaRef ds:uri="6ccfbfb3-c687-46c4-b522-0c2663e8cb9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80b4d08-f6c4-45be-a157-5b38f890fa4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CCFFB-5313-4DAE-AED8-CAF0B9E04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F2CB6-E653-4719-9FD1-8A2DAAFE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fbfb3-c687-46c4-b522-0c2663e8cb99"/>
    <ds:schemaRef ds:uri="980b4d08-f6c4-45be-a157-5b38f890f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221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Effect of partial replacement of sand by plastic waste on impact resistance of concrete:  experiment and simulation </vt:lpstr>
      <vt:lpstr>Overview</vt:lpstr>
      <vt:lpstr>Background</vt:lpstr>
      <vt:lpstr>Objective</vt:lpstr>
      <vt:lpstr>Method</vt:lpstr>
      <vt:lpstr>Results</vt:lpstr>
      <vt:lpstr>Tup, inertial and bending load</vt:lpstr>
      <vt:lpstr>Comparison between static and impact load</vt:lpstr>
      <vt:lpstr>Comparison between experiment and FEM</vt:lpstr>
      <vt:lpstr>Conclusion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partial replacement of sand by plastic waste on impact resistance of concrete:  experiment and simulation </dc:title>
  <dc:creator>Espen Torsvik</dc:creator>
  <cp:lastModifiedBy>Espen Torsvik</cp:lastModifiedBy>
  <cp:revision>1</cp:revision>
  <dcterms:created xsi:type="dcterms:W3CDTF">2019-11-07T12:57:24Z</dcterms:created>
  <dcterms:modified xsi:type="dcterms:W3CDTF">2019-11-08T08:26:29Z</dcterms:modified>
</cp:coreProperties>
</file>