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4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0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9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1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1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1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1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6B030-711E-4306-AA63-BBD7E6D64AE1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53B2-EDFC-4D63-9DDD-272FBF324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6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Seyed Mohammad Reza Attar Seyedi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>
                <a:solidFill>
                  <a:srgbClr val="00B050"/>
                </a:solidFill>
              </a:rPr>
              <a:t>NEMO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1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Introduction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NEMO (Nucleus for European Modeling of the Ocean) is a software for numerical simulation of the ocean.</a:t>
            </a:r>
          </a:p>
          <a:p>
            <a:r>
              <a:rPr lang="en-US" sz="2400" dirty="0" smtClean="0"/>
              <a:t> Its three main components are: 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blue ocean</a:t>
            </a:r>
            <a:r>
              <a:rPr lang="en-US" sz="2400" dirty="0" smtClean="0"/>
              <a:t>(NEMO-OPA) which simulates the dynamics.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white ocean</a:t>
            </a:r>
            <a:r>
              <a:rPr lang="en-US" sz="2400" dirty="0" smtClean="0"/>
              <a:t>(NEMO-LIM)which simulates the sea-ice.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green ocean</a:t>
            </a:r>
            <a:r>
              <a:rPr lang="en-US" sz="2400" dirty="0" smtClean="0"/>
              <a:t>(NEMO-TOP) which simulates the biogeochemistry.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637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What does NEMO produces? What are the applications?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Running NEMO generates some model outputs: three-dimensional fields on the configuration‘s grid such as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temperature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salinity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velocities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70C0"/>
                </a:solidFill>
              </a:rPr>
              <a:t>ice cover </a:t>
            </a:r>
            <a:r>
              <a:rPr lang="en-US" sz="2400" dirty="0"/>
              <a:t>or plankton concentration, and their evolution in time. </a:t>
            </a:r>
            <a:endParaRPr lang="en-US" sz="2400" dirty="0" smtClean="0"/>
          </a:p>
          <a:p>
            <a:endParaRPr lang="en-US" sz="20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outputs can be used to compare with real data </a:t>
            </a:r>
            <a:r>
              <a:rPr lang="en-US" sz="2400" dirty="0" smtClean="0"/>
              <a:t>(satellite </a:t>
            </a:r>
            <a:r>
              <a:rPr lang="en-US" sz="2400" dirty="0"/>
              <a:t>measurements</a:t>
            </a:r>
            <a:r>
              <a:rPr lang="en-US" sz="2400" dirty="0" smtClean="0"/>
              <a:t>)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outputs can also be used as forecasts for the </a:t>
            </a:r>
            <a:r>
              <a:rPr lang="en-US" sz="2400" dirty="0" smtClean="0"/>
              <a:t>ocean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688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summary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NEMO is widely used in the world and for a large variety of applications. It is also an always-improving </a:t>
            </a:r>
            <a:r>
              <a:rPr lang="en-US" sz="2400" dirty="0" smtClean="0"/>
              <a:t>platform</a:t>
            </a:r>
            <a:r>
              <a:rPr lang="en-US" sz="2400" dirty="0"/>
              <a:t>. NEMO generates some model </a:t>
            </a:r>
            <a:r>
              <a:rPr lang="en-US" sz="2400" dirty="0" smtClean="0"/>
              <a:t>outputs.</a:t>
            </a:r>
            <a:r>
              <a:rPr lang="en-US" sz="2400" dirty="0"/>
              <a:t> These outputs can also be used as forecasts for the </a:t>
            </a:r>
            <a:r>
              <a:rPr lang="en-US" sz="2400" dirty="0" smtClean="0"/>
              <a:t>ocean.</a:t>
            </a:r>
            <a:r>
              <a:rPr lang="en-US" sz="2400" dirty="0"/>
              <a:t> These outputs can be used to compare with real data </a:t>
            </a:r>
          </a:p>
        </p:txBody>
      </p:sp>
    </p:spTree>
    <p:extLst>
      <p:ext uri="{BB962C8B-B14F-4D97-AF65-F5344CB8AC3E}">
        <p14:creationId xmlns:p14="http://schemas.microsoft.com/office/powerpoint/2010/main" val="26914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000" b="1" dirty="0" smtClean="0">
                <a:solidFill>
                  <a:srgbClr val="FF0000"/>
                </a:solidFill>
              </a:rPr>
              <a:t>The End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8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Seyed Mohammad Reza Attar Seyedi</vt:lpstr>
      <vt:lpstr>Introduction</vt:lpstr>
      <vt:lpstr>What does NEMO produces? What are the applications?</vt:lpstr>
      <vt:lpstr>summary </vt:lpstr>
      <vt:lpstr>          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</dc:creator>
  <cp:lastModifiedBy>REZA</cp:lastModifiedBy>
  <cp:revision>16</cp:revision>
  <dcterms:created xsi:type="dcterms:W3CDTF">2016-11-17T22:47:51Z</dcterms:created>
  <dcterms:modified xsi:type="dcterms:W3CDTF">2016-11-18T17:24:15Z</dcterms:modified>
</cp:coreProperties>
</file>