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1B80-B695-48C5-AF37-B52B6D1DFEED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FFDC6-C54F-49EE-A3A5-EB2FA7E4B3A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4683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1B80-B695-48C5-AF37-B52B6D1DFEED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FFDC6-C54F-49EE-A3A5-EB2FA7E4B3A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8389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1B80-B695-48C5-AF37-B52B6D1DFEED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FFDC6-C54F-49EE-A3A5-EB2FA7E4B3A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1990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1B80-B695-48C5-AF37-B52B6D1DFEED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FFDC6-C54F-49EE-A3A5-EB2FA7E4B3A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8456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1B80-B695-48C5-AF37-B52B6D1DFEED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FFDC6-C54F-49EE-A3A5-EB2FA7E4B3A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8682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1B80-B695-48C5-AF37-B52B6D1DFEED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FFDC6-C54F-49EE-A3A5-EB2FA7E4B3A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19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1B80-B695-48C5-AF37-B52B6D1DFEED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FFDC6-C54F-49EE-A3A5-EB2FA7E4B3A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586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1B80-B695-48C5-AF37-B52B6D1DFEED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FFDC6-C54F-49EE-A3A5-EB2FA7E4B3A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2546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1B80-B695-48C5-AF37-B52B6D1DFEED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FFDC6-C54F-49EE-A3A5-EB2FA7E4B3A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5873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1B80-B695-48C5-AF37-B52B6D1DFEED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FFDC6-C54F-49EE-A3A5-EB2FA7E4B3A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568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01B80-B695-48C5-AF37-B52B6D1DFEED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FFDC6-C54F-49EE-A3A5-EB2FA7E4B3A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3952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01B80-B695-48C5-AF37-B52B6D1DFEED}" type="datetimeFigureOut">
              <a:rPr lang="en-GB" smtClean="0"/>
              <a:t>06/11/2018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8FFDC6-C54F-49EE-A3A5-EB2FA7E4B3A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4528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473BBE-1091-4BA6-A38A-943BCAEFA9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52009"/>
            <a:ext cx="9144000" cy="837101"/>
          </a:xfrm>
        </p:spPr>
        <p:txBody>
          <a:bodyPr>
            <a:normAutofit fontScale="90000"/>
          </a:bodyPr>
          <a:lstStyle/>
          <a:p>
            <a:r>
              <a:rPr lang="es-ES" b="1" dirty="0" err="1"/>
              <a:t>Airplane</a:t>
            </a:r>
            <a:r>
              <a:rPr lang="es-ES" b="1" dirty="0"/>
              <a:t> </a:t>
            </a:r>
            <a:r>
              <a:rPr lang="es-ES" b="1" dirty="0" err="1"/>
              <a:t>Automation</a:t>
            </a:r>
            <a:endParaRPr lang="en-GB" b="1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3B6540D-9CBD-49B3-822B-251BB0F9A7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17027" y="1072243"/>
            <a:ext cx="6309946" cy="565516"/>
          </a:xfrm>
        </p:spPr>
        <p:txBody>
          <a:bodyPr/>
          <a:lstStyle/>
          <a:p>
            <a:r>
              <a:rPr lang="es-ES" dirty="0" err="1"/>
              <a:t>Would</a:t>
            </a:r>
            <a:r>
              <a:rPr lang="es-ES" dirty="0"/>
              <a:t> </a:t>
            </a:r>
            <a:r>
              <a:rPr lang="es-ES" dirty="0" err="1"/>
              <a:t>you</a:t>
            </a:r>
            <a:r>
              <a:rPr lang="es-ES" dirty="0"/>
              <a:t> </a:t>
            </a:r>
            <a:r>
              <a:rPr lang="es-ES" dirty="0" err="1"/>
              <a:t>fly</a:t>
            </a:r>
            <a:r>
              <a:rPr lang="es-ES" dirty="0"/>
              <a:t> in </a:t>
            </a:r>
            <a:r>
              <a:rPr lang="es-ES" dirty="0" err="1"/>
              <a:t>an</a:t>
            </a:r>
            <a:r>
              <a:rPr lang="es-ES" dirty="0"/>
              <a:t> </a:t>
            </a:r>
            <a:r>
              <a:rPr lang="es-ES" dirty="0" err="1"/>
              <a:t>airplane</a:t>
            </a:r>
            <a:r>
              <a:rPr lang="es-ES" dirty="0"/>
              <a:t> </a:t>
            </a:r>
            <a:r>
              <a:rPr lang="es-ES" dirty="0" err="1"/>
              <a:t>without</a:t>
            </a:r>
            <a:r>
              <a:rPr lang="es-ES" dirty="0"/>
              <a:t> a </a:t>
            </a:r>
            <a:r>
              <a:rPr lang="es-ES" dirty="0" err="1"/>
              <a:t>pilot</a:t>
            </a:r>
            <a:r>
              <a:rPr lang="es-ES" dirty="0"/>
              <a:t>?</a:t>
            </a:r>
            <a:endParaRPr lang="en-GB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748DA022-E326-48FD-B1D1-A7AEC9BDC79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10" t="1383" r="-3" b="5825"/>
          <a:stretch/>
        </p:blipFill>
        <p:spPr>
          <a:xfrm>
            <a:off x="1417027" y="1744020"/>
            <a:ext cx="6683449" cy="3369960"/>
          </a:xfrm>
          <a:prstGeom prst="rect">
            <a:avLst/>
          </a:prstGeom>
        </p:spPr>
      </p:pic>
      <p:sp>
        <p:nvSpPr>
          <p:cNvPr id="7" name="Subtítulo 2">
            <a:extLst>
              <a:ext uri="{FF2B5EF4-FFF2-40B4-BE49-F238E27FC236}">
                <a16:creationId xmlns:a16="http://schemas.microsoft.com/office/drawing/2014/main" id="{14DABA89-1579-4885-8DF7-E01C950DC6A3}"/>
              </a:ext>
            </a:extLst>
          </p:cNvPr>
          <p:cNvSpPr txBox="1">
            <a:spLocks/>
          </p:cNvSpPr>
          <p:nvPr/>
        </p:nvSpPr>
        <p:spPr>
          <a:xfrm>
            <a:off x="-1846385" y="5980577"/>
            <a:ext cx="6309946" cy="565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000" dirty="0" err="1"/>
              <a:t>By</a:t>
            </a:r>
            <a:r>
              <a:rPr lang="es-ES" sz="2000" dirty="0"/>
              <a:t> David </a:t>
            </a:r>
            <a:r>
              <a:rPr lang="es-ES" sz="2000" dirty="0" err="1"/>
              <a:t>Teixidó</a:t>
            </a:r>
            <a:endParaRPr lang="en-GB" sz="2000" dirty="0"/>
          </a:p>
        </p:txBody>
      </p:sp>
      <p:sp>
        <p:nvSpPr>
          <p:cNvPr id="8" name="Subtítulo 2">
            <a:extLst>
              <a:ext uri="{FF2B5EF4-FFF2-40B4-BE49-F238E27FC236}">
                <a16:creationId xmlns:a16="http://schemas.microsoft.com/office/drawing/2014/main" id="{532C43CB-5FF8-44A8-B397-B87222A85A4E}"/>
              </a:ext>
            </a:extLst>
          </p:cNvPr>
          <p:cNvSpPr txBox="1">
            <a:spLocks/>
          </p:cNvSpPr>
          <p:nvPr/>
        </p:nvSpPr>
        <p:spPr>
          <a:xfrm>
            <a:off x="1291651" y="5113980"/>
            <a:ext cx="6934200" cy="424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dirty="0" err="1"/>
              <a:t>Source</a:t>
            </a:r>
            <a:r>
              <a:rPr lang="es-ES" sz="1200" dirty="0"/>
              <a:t>: https://www.dailymail.co.uk/news/article-3992306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38148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364F53D-C00B-4DBB-99FB-4ADF3A25B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9156"/>
            <a:ext cx="7886700" cy="1325563"/>
          </a:xfrm>
        </p:spPr>
        <p:txBody>
          <a:bodyPr/>
          <a:lstStyle/>
          <a:p>
            <a:pPr algn="ctr"/>
            <a:r>
              <a:rPr lang="es-ES" b="1" dirty="0" err="1"/>
              <a:t>Fly</a:t>
            </a:r>
            <a:r>
              <a:rPr lang="es-ES" b="1" dirty="0"/>
              <a:t>-</a:t>
            </a:r>
            <a:r>
              <a:rPr lang="es-ES" b="1" dirty="0" err="1"/>
              <a:t>By</a:t>
            </a:r>
            <a:r>
              <a:rPr lang="es-ES" b="1" dirty="0"/>
              <a:t>-Wire concept</a:t>
            </a:r>
            <a:endParaRPr lang="en-GB" b="1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2A9B8C88-796E-4982-9E00-B5791A3A0A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7348" y="1811650"/>
            <a:ext cx="6049042" cy="3402586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0D30CC32-20A7-4BBC-A8CB-E8A03BA90D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6301" y="4587051"/>
            <a:ext cx="627185" cy="627185"/>
          </a:xfrm>
          <a:prstGeom prst="rect">
            <a:avLst/>
          </a:prstGeom>
        </p:spPr>
      </p:pic>
      <p:sp>
        <p:nvSpPr>
          <p:cNvPr id="12" name="Subtítulo 2">
            <a:extLst>
              <a:ext uri="{FF2B5EF4-FFF2-40B4-BE49-F238E27FC236}">
                <a16:creationId xmlns:a16="http://schemas.microsoft.com/office/drawing/2014/main" id="{B817051D-1679-4BEA-ADA5-CB017D24985C}"/>
              </a:ext>
            </a:extLst>
          </p:cNvPr>
          <p:cNvSpPr txBox="1">
            <a:spLocks/>
          </p:cNvSpPr>
          <p:nvPr/>
        </p:nvSpPr>
        <p:spPr>
          <a:xfrm>
            <a:off x="1288831" y="5615142"/>
            <a:ext cx="6934200" cy="424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dirty="0" err="1"/>
              <a:t>Source</a:t>
            </a:r>
            <a:r>
              <a:rPr lang="es-ES" sz="1200" dirty="0"/>
              <a:t>: https://www.mura.org/websites/me39c.me.berkeley.edu/Spring97/Projects/b777/flightdeck2.html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563073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4F0385-3604-4FFF-B375-EED45DC06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8831" y="378457"/>
            <a:ext cx="7082204" cy="927343"/>
          </a:xfrm>
        </p:spPr>
        <p:txBody>
          <a:bodyPr/>
          <a:lstStyle/>
          <a:p>
            <a:r>
              <a:rPr lang="es-ES" b="1" dirty="0"/>
              <a:t>Who </a:t>
            </a:r>
            <a:r>
              <a:rPr lang="es-ES" b="1" dirty="0" err="1"/>
              <a:t>would</a:t>
            </a:r>
            <a:r>
              <a:rPr lang="es-ES" b="1" dirty="0"/>
              <a:t> </a:t>
            </a:r>
            <a:r>
              <a:rPr lang="es-ES" b="1" dirty="0" err="1"/>
              <a:t>you</a:t>
            </a:r>
            <a:r>
              <a:rPr lang="es-ES" b="1" dirty="0"/>
              <a:t> trust more?</a:t>
            </a:r>
            <a:endParaRPr lang="en-GB" b="1" dirty="0"/>
          </a:p>
        </p:txBody>
      </p:sp>
      <p:pic>
        <p:nvPicPr>
          <p:cNvPr id="4" name="Marcador de contenido 4">
            <a:extLst>
              <a:ext uri="{FF2B5EF4-FFF2-40B4-BE49-F238E27FC236}">
                <a16:creationId xmlns:a16="http://schemas.microsoft.com/office/drawing/2014/main" id="{7AC53AFB-3FC0-4F29-9C0B-92989B641E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782" y="1592275"/>
            <a:ext cx="5214435" cy="3476290"/>
          </a:xfrm>
          <a:prstGeom prst="rect">
            <a:avLst/>
          </a:prstGeom>
        </p:spPr>
      </p:pic>
      <p:sp>
        <p:nvSpPr>
          <p:cNvPr id="5" name="Subtítulo 2">
            <a:extLst>
              <a:ext uri="{FF2B5EF4-FFF2-40B4-BE49-F238E27FC236}">
                <a16:creationId xmlns:a16="http://schemas.microsoft.com/office/drawing/2014/main" id="{7357E973-93A7-49D3-B60E-CAA1F98DC5A0}"/>
              </a:ext>
            </a:extLst>
          </p:cNvPr>
          <p:cNvSpPr txBox="1">
            <a:spLocks/>
          </p:cNvSpPr>
          <p:nvPr/>
        </p:nvSpPr>
        <p:spPr>
          <a:xfrm>
            <a:off x="1104899" y="5142988"/>
            <a:ext cx="6934200" cy="4241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200" dirty="0" err="1"/>
              <a:t>Source</a:t>
            </a:r>
            <a:r>
              <a:rPr lang="es-ES" sz="1200" dirty="0"/>
              <a:t>: https://www.thebalancecareers.com/important-skills-pilots-acquire-282950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67203869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</TotalTime>
  <Words>78</Words>
  <Application>Microsoft Office PowerPoint</Application>
  <PresentationFormat>Presentación en pantalla (4:3)</PresentationFormat>
  <Paragraphs>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Airplane Automation</vt:lpstr>
      <vt:lpstr>Fly-By-Wire concept</vt:lpstr>
      <vt:lpstr>Who would you trust more?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Airplane Automation</dc:title>
  <dc:creator>David Teixido</dc:creator>
  <cp:lastModifiedBy>David Teixido</cp:lastModifiedBy>
  <cp:revision>4</cp:revision>
  <dcterms:created xsi:type="dcterms:W3CDTF">2018-11-06T22:04:37Z</dcterms:created>
  <dcterms:modified xsi:type="dcterms:W3CDTF">2018-11-06T22:32:56Z</dcterms:modified>
</cp:coreProperties>
</file>