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Average" panose="02000503040000020003" pitchFamily="2" charset="77"/>
      <p:regular r:id="rId7"/>
    </p:embeddedFont>
    <p:embeddedFont>
      <p:font typeface="Oswald" pitchFamily="2" charset="77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7"/>
    <p:restoredTop sz="94643"/>
  </p:normalViewPr>
  <p:slideViewPr>
    <p:cSldViewPr snapToGrid="0">
      <p:cViewPr varScale="1">
        <p:scale>
          <a:sx n="93" d="100"/>
          <a:sy n="93" d="100"/>
        </p:scale>
        <p:origin x="208" y="6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68b48f0e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68b48f0e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68b48f0ef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68b48f0ef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68b48f0ef_0_9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68b48f0ef_0_9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69616e3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69616e34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file:////var/folders/gd/ldxmh0b926gb_frm029wmlhm0000gn/T/com.microsoft.Powerpoint/converted_emf.emf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600" y="427100"/>
            <a:ext cx="7734801" cy="428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98725" y="964400"/>
            <a:ext cx="5292825" cy="296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8D31B2-B304-B549-ADB4-07E91DA9E332}"/>
              </a:ext>
            </a:extLst>
          </p:cNvPr>
          <p:cNvPicPr>
            <a:picLocks noChangeAspect="1"/>
          </p:cNvPicPr>
          <p:nvPr/>
        </p:nvPicPr>
        <p:blipFill>
          <a:blip r:link="rId6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076AFB2-D39C-BC45-80D4-DDC4913C4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050814"/>
              </p:ext>
            </p:extLst>
          </p:nvPr>
        </p:nvGraphicFramePr>
        <p:xfrm>
          <a:off x="704599" y="2087500"/>
          <a:ext cx="812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7" imgW="0" imgH="0" progId="Equation.DSMT4">
                  <p:embed/>
                </p:oleObj>
              </mc:Choice>
              <mc:Fallback>
                <p:oleObj r:id="rId7" imgW="0" imgH="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/>
                    <p:spPr>
                      <a:xfrm>
                        <a:off x="704599" y="2087500"/>
                        <a:ext cx="8128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2297900" y="139800"/>
            <a:ext cx="4612200" cy="11391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3.8 KM 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SWIMMING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4405538" y="1366850"/>
            <a:ext cx="396900" cy="461100"/>
          </a:xfrm>
          <a:prstGeom prst="mathPlus">
            <a:avLst>
              <a:gd name="adj1" fmla="val 2352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405550" y="3142950"/>
            <a:ext cx="396900" cy="461100"/>
          </a:xfrm>
          <a:prstGeom prst="mathPlus">
            <a:avLst>
              <a:gd name="adj1" fmla="val 2352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2297900" y="1915900"/>
            <a:ext cx="4612200" cy="11391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180 KM 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CYCLING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265900" y="3692000"/>
            <a:ext cx="4612200" cy="11391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42 KM 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6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RUNNING</a:t>
            </a:r>
            <a:endParaRPr sz="36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33250" y="4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990000"/>
                </a:solidFill>
              </a:rPr>
              <a:t>HOW CAN THEY DO IT?</a:t>
            </a:r>
            <a:endParaRPr sz="4800" b="1">
              <a:solidFill>
                <a:srgbClr val="990000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433250" y="1649300"/>
            <a:ext cx="852600" cy="20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1383700" y="1467800"/>
            <a:ext cx="617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PERSEVERANCE &amp; DISCIPLINE</a:t>
            </a:r>
            <a:endParaRPr sz="24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433250" y="2348275"/>
            <a:ext cx="852600" cy="20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1383700" y="2166775"/>
            <a:ext cx="617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MENTAL TRAINING</a:t>
            </a:r>
            <a:endParaRPr sz="24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433250" y="3047250"/>
            <a:ext cx="852600" cy="20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1383700" y="2865750"/>
            <a:ext cx="617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ADAPTIVE CAPACITY </a:t>
            </a:r>
            <a:endParaRPr sz="24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433250" y="3746225"/>
            <a:ext cx="852600" cy="20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1383700" y="3564725"/>
            <a:ext cx="617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RECOVERY </a:t>
            </a:r>
            <a:endParaRPr sz="24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/>
      <p:bldP spid="77" grpId="0" animBg="1"/>
      <p:bldP spid="78" grpId="0"/>
      <p:bldP spid="79" grpId="0" animBg="1"/>
      <p:bldP spid="80" grpId="0"/>
      <p:bldP spid="81" grpId="0" animBg="1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1050" y="635275"/>
            <a:ext cx="6881901" cy="3872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890365">
            <a:off x="569305" y="736841"/>
            <a:ext cx="5528988" cy="3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39450" y="90004"/>
            <a:ext cx="6284474" cy="3535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6800" y="935125"/>
            <a:ext cx="5809426" cy="3872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085267" y="0"/>
            <a:ext cx="497346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</Words>
  <Application>Microsoft Macintosh PowerPoint</Application>
  <PresentationFormat>Presentación en pantalla (16:9)</PresentationFormat>
  <Paragraphs>11</Paragraphs>
  <Slides>4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Average</vt:lpstr>
      <vt:lpstr>Oswald</vt:lpstr>
      <vt:lpstr>Slate</vt:lpstr>
      <vt:lpstr>Equation.DSMT4</vt:lpstr>
      <vt:lpstr>Presentación de PowerPoint</vt:lpstr>
      <vt:lpstr>Presentación de PowerPoint</vt:lpstr>
      <vt:lpstr>HOW CAN THEY DO IT?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Cristina Garcia</cp:lastModifiedBy>
  <cp:revision>5</cp:revision>
  <dcterms:modified xsi:type="dcterms:W3CDTF">2018-11-05T14:04:35Z</dcterms:modified>
</cp:coreProperties>
</file>