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55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91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44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06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41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1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59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3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51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21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384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F9D62C0-CEE6-42A9-BF36-3CD0F82324F7}" type="datetimeFigureOut">
              <a:rPr lang="de-DE" smtClean="0"/>
              <a:t>17.11.2016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7AB54-94FB-4506-BDEB-CD5C631DFB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657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33805" y="-1064655"/>
            <a:ext cx="10316067" cy="2387600"/>
          </a:xfrm>
        </p:spPr>
        <p:txBody>
          <a:bodyPr/>
          <a:lstStyle/>
          <a:p>
            <a:r>
              <a:rPr lang="de-DE" dirty="0" err="1">
                <a:latin typeface="Arial Black" panose="020B0A04020102020204" pitchFamily="34" charset="0"/>
              </a:rPr>
              <a:t>Itaipu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 err="1">
                <a:latin typeface="Arial Black" panose="020B0A04020102020204" pitchFamily="34" charset="0"/>
              </a:rPr>
              <a:t>Binacional</a:t>
            </a:r>
            <a:endParaRPr lang="de-DE" dirty="0">
              <a:latin typeface="Arial Black" panose="020B0A040201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33805" y="4623848"/>
            <a:ext cx="10240652" cy="2234152"/>
          </a:xfrm>
        </p:spPr>
        <p:txBody>
          <a:bodyPr>
            <a:normAutofit fontScale="92500" lnSpcReduction="20000"/>
          </a:bodyPr>
          <a:lstStyle/>
          <a:p>
            <a:endParaRPr lang="de-DE" sz="2800" dirty="0"/>
          </a:p>
          <a:p>
            <a:r>
              <a:rPr lang="de-DE" sz="2800" dirty="0">
                <a:latin typeface="Arial Black" panose="020B0A04020102020204" pitchFamily="34" charset="0"/>
              </a:rPr>
              <a:t>Communication Skills</a:t>
            </a:r>
          </a:p>
          <a:p>
            <a:endParaRPr lang="de-DE" dirty="0"/>
          </a:p>
          <a:p>
            <a:r>
              <a:rPr lang="de-DE" dirty="0"/>
              <a:t>Elevator Pitch </a:t>
            </a:r>
          </a:p>
          <a:p>
            <a:pPr algn="r"/>
            <a:endParaRPr lang="de-DE" sz="2000" dirty="0"/>
          </a:p>
          <a:p>
            <a:pPr algn="r"/>
            <a:r>
              <a:rPr lang="de-DE" sz="2000" dirty="0"/>
              <a:t>Leon Frei, 18.11.2016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168" y="1505038"/>
            <a:ext cx="6257925" cy="305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12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latin typeface="Arial Black" panose="020B0A04020102020204" pitchFamily="34" charset="0"/>
              </a:rPr>
              <a:t>Itaipu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 err="1">
                <a:latin typeface="Arial Black" panose="020B0A04020102020204" pitchFamily="34" charset="0"/>
              </a:rPr>
              <a:t>Binacional</a:t>
            </a:r>
            <a:r>
              <a:rPr lang="de-DE" dirty="0">
                <a:latin typeface="Arial Black" panose="020B0A04020102020204" pitchFamily="34" charset="0"/>
              </a:rPr>
              <a:t>?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718" y="1690687"/>
            <a:ext cx="7411065" cy="4105531"/>
          </a:xfrm>
        </p:spPr>
      </p:pic>
      <p:sp>
        <p:nvSpPr>
          <p:cNvPr id="5" name="Textfeld 4"/>
          <p:cNvSpPr txBox="1"/>
          <p:nvPr/>
        </p:nvSpPr>
        <p:spPr>
          <a:xfrm>
            <a:off x="6559111" y="6042026"/>
            <a:ext cx="5632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Source: www.iagua.es-</a:t>
            </a:r>
            <a:r>
              <a:rPr lang="es-ES" dirty="0"/>
              <a:t>Itaipu Binacional: la mayor central </a:t>
            </a:r>
          </a:p>
          <a:p>
            <a:r>
              <a:rPr lang="es-ES" dirty="0"/>
              <a:t>generadora de energía limpia y renovable del planeta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38200" y="2565758"/>
            <a:ext cx="28580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latin typeface="Arial Black" panose="020B0A04020102020204" pitchFamily="34" charset="0"/>
              </a:rPr>
              <a:t>Biggest</a:t>
            </a:r>
            <a:r>
              <a:rPr lang="de-DE" dirty="0">
                <a:latin typeface="Arial Black" panose="020B0A04020102020204" pitchFamily="34" charset="0"/>
              </a:rPr>
              <a:t> clean </a:t>
            </a:r>
            <a:r>
              <a:rPr lang="de-DE" dirty="0" err="1">
                <a:latin typeface="Arial Black" panose="020B0A04020102020204" pitchFamily="34" charset="0"/>
              </a:rPr>
              <a:t>energy</a:t>
            </a:r>
            <a:endParaRPr lang="de-DE" dirty="0">
              <a:latin typeface="Arial Black" panose="020B0A04020102020204" pitchFamily="34" charset="0"/>
            </a:endParaRPr>
          </a:p>
          <a:p>
            <a:r>
              <a:rPr lang="de-DE" dirty="0" err="1">
                <a:latin typeface="Arial Black" panose="020B0A04020102020204" pitchFamily="34" charset="0"/>
              </a:rPr>
              <a:t>generator</a:t>
            </a:r>
            <a:endParaRPr lang="de-DE" dirty="0">
              <a:latin typeface="Arial Black" panose="020B0A04020102020204" pitchFamily="34" charset="0"/>
            </a:endParaRPr>
          </a:p>
          <a:p>
            <a:r>
              <a:rPr lang="de-DE" dirty="0" err="1">
                <a:latin typeface="Arial Black" panose="020B0A04020102020204" pitchFamily="34" charset="0"/>
              </a:rPr>
              <a:t>of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 err="1">
                <a:latin typeface="Arial Black" panose="020B0A04020102020204" pitchFamily="34" charset="0"/>
              </a:rPr>
              <a:t>the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 err="1">
                <a:latin typeface="Arial Black" panose="020B0A04020102020204" pitchFamily="34" charset="0"/>
              </a:rPr>
              <a:t>world</a:t>
            </a:r>
            <a:endParaRPr lang="de-D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407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latin typeface="Arial Black" panose="020B0A04020102020204" pitchFamily="34" charset="0"/>
              </a:rPr>
              <a:t>Where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 err="1">
                <a:latin typeface="Arial Black" panose="020B0A04020102020204" pitchFamily="34" charset="0"/>
              </a:rPr>
              <a:t>is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 err="1">
                <a:latin typeface="Arial Black" panose="020B0A04020102020204" pitchFamily="34" charset="0"/>
              </a:rPr>
              <a:t>it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 err="1">
                <a:latin typeface="Arial Black" panose="020B0A04020102020204" pitchFamily="34" charset="0"/>
              </a:rPr>
              <a:t>located</a:t>
            </a:r>
            <a:r>
              <a:rPr lang="de-DE" dirty="0">
                <a:latin typeface="Arial Black" panose="020B0A04020102020204" pitchFamily="34" charset="0"/>
              </a:rPr>
              <a:t>?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675" y="2074069"/>
            <a:ext cx="3435350" cy="3860800"/>
          </a:xfrm>
        </p:spPr>
      </p:pic>
      <p:sp>
        <p:nvSpPr>
          <p:cNvPr id="5" name="Textfeld 4"/>
          <p:cNvSpPr txBox="1"/>
          <p:nvPr/>
        </p:nvSpPr>
        <p:spPr>
          <a:xfrm>
            <a:off x="8421278" y="6037838"/>
            <a:ext cx="3770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„</a:t>
            </a:r>
            <a:r>
              <a:rPr lang="es-ES" dirty="0"/>
              <a:t>Itaipú Binacional – La Mayor Hidroeléctrica Del Mundo”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838200" y="3179286"/>
            <a:ext cx="6090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>
                <a:latin typeface="Arial Black" panose="020B0A04020102020204" pitchFamily="34" charset="0"/>
              </a:rPr>
              <a:t>Frontier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 err="1">
                <a:latin typeface="Arial Black" panose="020B0A04020102020204" pitchFamily="34" charset="0"/>
              </a:rPr>
              <a:t>Brazil</a:t>
            </a:r>
            <a:r>
              <a:rPr lang="de-DE" dirty="0">
                <a:latin typeface="Arial Black" panose="020B0A04020102020204" pitchFamily="34" charset="0"/>
              </a:rPr>
              <a:t> – Paraguay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>
                <a:latin typeface="Arial Black" panose="020B0A04020102020204" pitchFamily="34" charset="0"/>
              </a:rPr>
              <a:t>River Paraná </a:t>
            </a:r>
            <a:endParaRPr lang="de-D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944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 Black" panose="020B0A04020102020204" pitchFamily="34" charset="0"/>
              </a:rPr>
              <a:t>Economy - Ecology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119" y="1341641"/>
            <a:ext cx="5659120" cy="2835910"/>
          </a:xfr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240" y="3939947"/>
            <a:ext cx="5673574" cy="242697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104" y="1433080"/>
            <a:ext cx="4917440" cy="486611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900220" y="6406525"/>
            <a:ext cx="508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Source: </a:t>
            </a:r>
            <a:r>
              <a:rPr lang="de-DE" dirty="0"/>
              <a:t>http://www.itaipu.gov.py/en/energy/energy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6461760" y="6406525"/>
            <a:ext cx="575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Source: </a:t>
            </a:r>
            <a:r>
              <a:rPr lang="de-DE" dirty="0"/>
              <a:t>www.itaipu.gov.py/www.ciudaddeleste.galeon.com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53382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TM02892315[[fn=Fetzen]]</Template>
  <TotalTime>0</TotalTime>
  <Words>101</Words>
  <Application>Microsoft Office PowerPoint</Application>
  <PresentationFormat>Breitbild</PresentationFormat>
  <Paragraphs>21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Wingdings 2</vt:lpstr>
      <vt:lpstr>HDOfficeLightV0</vt:lpstr>
      <vt:lpstr>Itaipu Binacional</vt:lpstr>
      <vt:lpstr>Itaipu Binacional?</vt:lpstr>
      <vt:lpstr>Where is it located?</vt:lpstr>
      <vt:lpstr>Economy - Ecology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Itaipu Binacional</dc:title>
  <dc:creator>Leon Frei</dc:creator>
  <cp:lastModifiedBy>Leon Frei</cp:lastModifiedBy>
  <cp:revision>8</cp:revision>
  <dcterms:created xsi:type="dcterms:W3CDTF">2016-11-17T15:54:11Z</dcterms:created>
  <dcterms:modified xsi:type="dcterms:W3CDTF">2016-11-17T17:31:37Z</dcterms:modified>
</cp:coreProperties>
</file>