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4.jpg" ContentType="image/gif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DFD213-ED7C-4763-B3C1-B0458A838B44}" type="doc">
      <dgm:prSet loTypeId="urn:microsoft.com/office/officeart/2005/8/layout/matrix2" loCatId="matrix" qsTypeId="urn:microsoft.com/office/officeart/2005/8/quickstyle/3d5" qsCatId="3D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6AA2FBA5-F13C-45F4-9231-676561EE22F2}">
      <dgm:prSet phldrT="[Text]"/>
      <dgm:spPr/>
      <dgm:t>
        <a:bodyPr/>
        <a:lstStyle/>
        <a:p>
          <a:pPr algn="ctr"/>
          <a:r>
            <a:rPr lang="en-US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Advantages</a:t>
          </a:r>
        </a:p>
      </dgm:t>
    </dgm:pt>
    <dgm:pt modelId="{3A624835-1C09-411A-BDB1-C8DDC719DE9E}" type="parTrans" cxnId="{A0539B0C-62A9-4C15-922C-F3C910211A17}">
      <dgm:prSet/>
      <dgm:spPr/>
      <dgm:t>
        <a:bodyPr/>
        <a:lstStyle/>
        <a:p>
          <a:endParaRPr lang="en-US"/>
        </a:p>
      </dgm:t>
    </dgm:pt>
    <dgm:pt modelId="{660DED29-B69F-431D-91BD-B0892C993BFC}" type="sibTrans" cxnId="{A0539B0C-62A9-4C15-922C-F3C910211A17}">
      <dgm:prSet/>
      <dgm:spPr/>
      <dgm:t>
        <a:bodyPr/>
        <a:lstStyle/>
        <a:p>
          <a:endParaRPr lang="en-US"/>
        </a:p>
      </dgm:t>
    </dgm:pt>
    <dgm:pt modelId="{23D90215-03E9-4CFD-AD77-1C9CDBCF85A3}">
      <dgm:prSet/>
      <dgm:spPr/>
      <dgm:t>
        <a:bodyPr/>
        <a:lstStyle/>
        <a:p>
          <a:pPr algn="ctr"/>
          <a:r>
            <a:rPr lang="en-US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Disadvantages</a:t>
          </a:r>
        </a:p>
      </dgm:t>
    </dgm:pt>
    <dgm:pt modelId="{DD5CE2C9-F0ED-4E50-BC59-0FF1817F1A9B}" type="parTrans" cxnId="{E282FC9A-1EEB-4CBC-87F4-05FF6B412814}">
      <dgm:prSet/>
      <dgm:spPr/>
      <dgm:t>
        <a:bodyPr/>
        <a:lstStyle/>
        <a:p>
          <a:endParaRPr lang="en-US"/>
        </a:p>
      </dgm:t>
    </dgm:pt>
    <dgm:pt modelId="{572DB6F3-6656-4F87-95FE-1B3025F30CDF}" type="sibTrans" cxnId="{E282FC9A-1EEB-4CBC-87F4-05FF6B412814}">
      <dgm:prSet/>
      <dgm:spPr/>
      <dgm:t>
        <a:bodyPr/>
        <a:lstStyle/>
        <a:p>
          <a:endParaRPr lang="en-US"/>
        </a:p>
      </dgm:t>
    </dgm:pt>
    <dgm:pt modelId="{14E3ADD6-EE58-455E-957C-4F5A5A0B920B}">
      <dgm:prSet custT="1"/>
      <dgm:spPr/>
      <dgm:t>
        <a:bodyPr/>
        <a:lstStyle/>
        <a:p>
          <a:pPr algn="ctr"/>
          <a:r>
            <a: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Applications</a:t>
          </a:r>
        </a:p>
      </dgm:t>
    </dgm:pt>
    <dgm:pt modelId="{03030742-973C-465B-B8DC-4DBF9CD2420C}" type="parTrans" cxnId="{EEE41133-95D3-4CC6-8E5B-4E5CA83EF5CE}">
      <dgm:prSet/>
      <dgm:spPr/>
      <dgm:t>
        <a:bodyPr/>
        <a:lstStyle/>
        <a:p>
          <a:endParaRPr lang="en-US"/>
        </a:p>
      </dgm:t>
    </dgm:pt>
    <dgm:pt modelId="{7BFE2B03-62D6-44E3-9B3B-3E287B3D96A8}" type="sibTrans" cxnId="{EEE41133-95D3-4CC6-8E5B-4E5CA83EF5CE}">
      <dgm:prSet/>
      <dgm:spPr/>
      <dgm:t>
        <a:bodyPr/>
        <a:lstStyle/>
        <a:p>
          <a:endParaRPr lang="en-US"/>
        </a:p>
      </dgm:t>
    </dgm:pt>
    <dgm:pt modelId="{7731E5EA-B948-4CD5-86A1-BBD4D6A104B0}">
      <dgm:prSet/>
      <dgm:spPr/>
      <dgm:t>
        <a:bodyPr/>
        <a:lstStyle/>
        <a:p>
          <a:pPr algn="ctr"/>
          <a:r>
            <a:rPr lang="en-US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Future</a:t>
          </a:r>
        </a:p>
      </dgm:t>
    </dgm:pt>
    <dgm:pt modelId="{C34C749F-8D3E-447B-AE3A-E9AC83322E74}" type="parTrans" cxnId="{38A2960D-8FF8-434C-B3E3-91931EFAC2EC}">
      <dgm:prSet/>
      <dgm:spPr/>
      <dgm:t>
        <a:bodyPr/>
        <a:lstStyle/>
        <a:p>
          <a:endParaRPr lang="en-US"/>
        </a:p>
      </dgm:t>
    </dgm:pt>
    <dgm:pt modelId="{AB8213B5-930A-4362-8011-4F366B7446F8}" type="sibTrans" cxnId="{38A2960D-8FF8-434C-B3E3-91931EFAC2EC}">
      <dgm:prSet/>
      <dgm:spPr/>
      <dgm:t>
        <a:bodyPr/>
        <a:lstStyle/>
        <a:p>
          <a:endParaRPr lang="en-US"/>
        </a:p>
      </dgm:t>
    </dgm:pt>
    <dgm:pt modelId="{824CA184-052E-4B16-838E-38C9169D1BB8}">
      <dgm:prSet/>
      <dgm:spPr/>
      <dgm:t>
        <a:bodyPr/>
        <a:lstStyle/>
        <a:p>
          <a:pPr algn="l"/>
          <a:r>
            <a:rPr lang="en-US" dirty="0"/>
            <a:t>High Inert Mass</a:t>
          </a:r>
        </a:p>
      </dgm:t>
    </dgm:pt>
    <dgm:pt modelId="{5ECE1083-5136-4D41-89C3-C413C9FD0C72}" type="parTrans" cxnId="{6173C140-4349-4060-92C2-F4B924F1EC87}">
      <dgm:prSet/>
      <dgm:spPr/>
      <dgm:t>
        <a:bodyPr/>
        <a:lstStyle/>
        <a:p>
          <a:endParaRPr lang="en-US"/>
        </a:p>
      </dgm:t>
    </dgm:pt>
    <dgm:pt modelId="{9B1ABC7C-26FA-41C4-ACC6-3E8F74601DAF}" type="sibTrans" cxnId="{6173C140-4349-4060-92C2-F4B924F1EC87}">
      <dgm:prSet/>
      <dgm:spPr/>
      <dgm:t>
        <a:bodyPr/>
        <a:lstStyle/>
        <a:p>
          <a:endParaRPr lang="en-US"/>
        </a:p>
      </dgm:t>
    </dgm:pt>
    <dgm:pt modelId="{971A7B31-CE84-47E7-AF6E-432E1EA15086}">
      <dgm:prSet/>
      <dgm:spPr/>
      <dgm:t>
        <a:bodyPr/>
        <a:lstStyle/>
        <a:p>
          <a:pPr algn="l"/>
          <a:r>
            <a:rPr lang="en-US" dirty="0"/>
            <a:t>Large size Reactor</a:t>
          </a:r>
        </a:p>
      </dgm:t>
    </dgm:pt>
    <dgm:pt modelId="{7AA57254-1240-4440-AC73-64BA738F2D0D}" type="parTrans" cxnId="{8015A555-09C5-41EA-9B03-9DCE6346BA19}">
      <dgm:prSet/>
      <dgm:spPr/>
      <dgm:t>
        <a:bodyPr/>
        <a:lstStyle/>
        <a:p>
          <a:endParaRPr lang="en-US"/>
        </a:p>
      </dgm:t>
    </dgm:pt>
    <dgm:pt modelId="{C9A6F411-F71F-4EEA-811C-2A3112C7482F}" type="sibTrans" cxnId="{8015A555-09C5-41EA-9B03-9DCE6346BA19}">
      <dgm:prSet/>
      <dgm:spPr/>
      <dgm:t>
        <a:bodyPr/>
        <a:lstStyle/>
        <a:p>
          <a:endParaRPr lang="en-US"/>
        </a:p>
      </dgm:t>
    </dgm:pt>
    <dgm:pt modelId="{7D355002-906A-4D64-A350-C1DB31EBA09F}">
      <dgm:prSet/>
      <dgm:spPr/>
      <dgm:t>
        <a:bodyPr/>
        <a:lstStyle/>
        <a:p>
          <a:pPr algn="l"/>
          <a:r>
            <a:rPr lang="en-US" dirty="0"/>
            <a:t>High Power Allows High Thrust</a:t>
          </a:r>
        </a:p>
      </dgm:t>
    </dgm:pt>
    <dgm:pt modelId="{9E726276-87AA-4290-A611-C8F5DD14A823}" type="parTrans" cxnId="{6864D924-55D8-4035-B53D-7867897C7D69}">
      <dgm:prSet/>
      <dgm:spPr/>
      <dgm:t>
        <a:bodyPr/>
        <a:lstStyle/>
        <a:p>
          <a:endParaRPr lang="en-US"/>
        </a:p>
      </dgm:t>
    </dgm:pt>
    <dgm:pt modelId="{9DC3BF5B-6378-40B6-85CB-04069E4882CA}" type="sibTrans" cxnId="{6864D924-55D8-4035-B53D-7867897C7D69}">
      <dgm:prSet/>
      <dgm:spPr/>
      <dgm:t>
        <a:bodyPr/>
        <a:lstStyle/>
        <a:p>
          <a:endParaRPr lang="en-US"/>
        </a:p>
      </dgm:t>
    </dgm:pt>
    <dgm:pt modelId="{A782EE56-96B3-4973-A23D-61B074B68931}">
      <dgm:prSet/>
      <dgm:spPr/>
      <dgm:t>
        <a:bodyPr/>
        <a:lstStyle/>
        <a:p>
          <a:pPr algn="l"/>
          <a:r>
            <a:rPr lang="en-US" dirty="0"/>
            <a:t>Low Specific Mass</a:t>
          </a:r>
        </a:p>
      </dgm:t>
    </dgm:pt>
    <dgm:pt modelId="{39917EAC-81C5-4A07-820A-54F18B11788C}" type="parTrans" cxnId="{0F923504-58F7-4DBA-A62F-2F5CB340CAA3}">
      <dgm:prSet/>
      <dgm:spPr/>
      <dgm:t>
        <a:bodyPr/>
        <a:lstStyle/>
        <a:p>
          <a:endParaRPr lang="en-US"/>
        </a:p>
      </dgm:t>
    </dgm:pt>
    <dgm:pt modelId="{DDEA94F8-18CE-45DA-AA0E-B41D49A1D3FA}" type="sibTrans" cxnId="{0F923504-58F7-4DBA-A62F-2F5CB340CAA3}">
      <dgm:prSet/>
      <dgm:spPr/>
      <dgm:t>
        <a:bodyPr/>
        <a:lstStyle/>
        <a:p>
          <a:endParaRPr lang="en-US"/>
        </a:p>
      </dgm:t>
    </dgm:pt>
    <dgm:pt modelId="{6AF12036-AE3A-4461-A3D2-A17ED9C0A3EA}">
      <dgm:prSet/>
      <dgm:spPr/>
      <dgm:t>
        <a:bodyPr/>
        <a:lstStyle/>
        <a:p>
          <a:pPr algn="l"/>
          <a:r>
            <a:rPr lang="en-US" dirty="0"/>
            <a:t>Use of any Propellant</a:t>
          </a:r>
        </a:p>
      </dgm:t>
    </dgm:pt>
    <dgm:pt modelId="{40AA9953-CF90-4A32-9BF8-406009FCE81C}" type="parTrans" cxnId="{2BE74271-AED7-460F-97A9-3B638C798601}">
      <dgm:prSet/>
      <dgm:spPr/>
      <dgm:t>
        <a:bodyPr/>
        <a:lstStyle/>
        <a:p>
          <a:endParaRPr lang="en-US"/>
        </a:p>
      </dgm:t>
    </dgm:pt>
    <dgm:pt modelId="{906A2458-89A2-4B72-82E0-D94142D5DDBF}" type="sibTrans" cxnId="{2BE74271-AED7-460F-97A9-3B638C798601}">
      <dgm:prSet/>
      <dgm:spPr/>
      <dgm:t>
        <a:bodyPr/>
        <a:lstStyle/>
        <a:p>
          <a:endParaRPr lang="en-US"/>
        </a:p>
      </dgm:t>
    </dgm:pt>
    <dgm:pt modelId="{5D69B1B9-FB11-4940-AE7C-F08CF3E9C701}">
      <dgm:prSet custT="1"/>
      <dgm:spPr/>
      <dgm:t>
        <a:bodyPr/>
        <a:lstStyle/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Near Earth Application</a:t>
          </a:r>
        </a:p>
      </dgm:t>
    </dgm:pt>
    <dgm:pt modelId="{791888FC-4C5F-4DC5-99D5-F4C86EF4E968}" type="parTrans" cxnId="{3F2D4C37-9F9D-492B-8199-73763AD646FF}">
      <dgm:prSet/>
      <dgm:spPr/>
      <dgm:t>
        <a:bodyPr/>
        <a:lstStyle/>
        <a:p>
          <a:endParaRPr lang="en-US"/>
        </a:p>
      </dgm:t>
    </dgm:pt>
    <dgm:pt modelId="{C8F80410-2B2F-44C8-A255-86F8030D8523}" type="sibTrans" cxnId="{3F2D4C37-9F9D-492B-8199-73763AD646FF}">
      <dgm:prSet/>
      <dgm:spPr/>
      <dgm:t>
        <a:bodyPr/>
        <a:lstStyle/>
        <a:p>
          <a:endParaRPr lang="en-US"/>
        </a:p>
      </dgm:t>
    </dgm:pt>
    <dgm:pt modelId="{189E1E14-9D14-4E97-BA46-F518A9903B3A}">
      <dgm:prSet/>
      <dgm:spPr/>
      <dgm:t>
        <a:bodyPr/>
        <a:lstStyle/>
        <a:p>
          <a:pPr algn="l"/>
          <a:r>
            <a:rPr lang="en-US" dirty="0"/>
            <a:t>Political &amp; Social Issues</a:t>
          </a:r>
        </a:p>
      </dgm:t>
    </dgm:pt>
    <dgm:pt modelId="{2936257B-A0BC-47E3-9FB3-3960D2137AFD}" type="parTrans" cxnId="{4D95DBCC-17F1-4F29-BD50-6F2D33CEF45D}">
      <dgm:prSet/>
      <dgm:spPr/>
      <dgm:t>
        <a:bodyPr/>
        <a:lstStyle/>
        <a:p>
          <a:endParaRPr lang="en-US"/>
        </a:p>
      </dgm:t>
    </dgm:pt>
    <dgm:pt modelId="{7D9591D6-F8CA-4A4F-9DCD-CC4D88ED4D54}" type="sibTrans" cxnId="{4D95DBCC-17F1-4F29-BD50-6F2D33CEF45D}">
      <dgm:prSet/>
      <dgm:spPr/>
      <dgm:t>
        <a:bodyPr/>
        <a:lstStyle/>
        <a:p>
          <a:endParaRPr lang="en-US"/>
        </a:p>
      </dgm:t>
    </dgm:pt>
    <dgm:pt modelId="{A3D4F84E-2498-42B2-B4B2-E4C55F318B85}">
      <dgm:prSet custT="1"/>
      <dgm:spPr/>
      <dgm:t>
        <a:bodyPr/>
        <a:lstStyle/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Base Settlement Mission</a:t>
          </a:r>
        </a:p>
      </dgm:t>
    </dgm:pt>
    <dgm:pt modelId="{0643E177-B4AE-4F07-8F8B-BFB5C043F1EF}" type="parTrans" cxnId="{00A3EF1C-56F9-40ED-851E-B7F938984205}">
      <dgm:prSet/>
      <dgm:spPr/>
      <dgm:t>
        <a:bodyPr/>
        <a:lstStyle/>
        <a:p>
          <a:endParaRPr lang="en-US"/>
        </a:p>
      </dgm:t>
    </dgm:pt>
    <dgm:pt modelId="{428CBF64-8D46-4355-99E7-EC380317B44C}" type="sibTrans" cxnId="{00A3EF1C-56F9-40ED-851E-B7F938984205}">
      <dgm:prSet/>
      <dgm:spPr/>
      <dgm:t>
        <a:bodyPr/>
        <a:lstStyle/>
        <a:p>
          <a:endParaRPr lang="en-US"/>
        </a:p>
      </dgm:t>
    </dgm:pt>
    <dgm:pt modelId="{95491B98-06B2-4784-AFCF-8E02A602D40E}">
      <dgm:prSet custT="1"/>
      <dgm:spPr/>
      <dgm:t>
        <a:bodyPr/>
        <a:lstStyle/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Interplanetary Mission</a:t>
          </a:r>
        </a:p>
      </dgm:t>
    </dgm:pt>
    <dgm:pt modelId="{0C585BDF-CCE9-4BA3-AD9A-A16164965D55}" type="parTrans" cxnId="{F22CB76D-1460-44F9-8D6B-F7857E2BB1A5}">
      <dgm:prSet/>
      <dgm:spPr/>
      <dgm:t>
        <a:bodyPr/>
        <a:lstStyle/>
        <a:p>
          <a:endParaRPr lang="en-US"/>
        </a:p>
      </dgm:t>
    </dgm:pt>
    <dgm:pt modelId="{0ADEBCEC-4EE3-4ABF-BA16-DCA846162060}" type="sibTrans" cxnId="{F22CB76D-1460-44F9-8D6B-F7857E2BB1A5}">
      <dgm:prSet/>
      <dgm:spPr/>
      <dgm:t>
        <a:bodyPr/>
        <a:lstStyle/>
        <a:p>
          <a:endParaRPr lang="en-US"/>
        </a:p>
      </dgm:t>
    </dgm:pt>
    <dgm:pt modelId="{19B9EBC5-EF8F-4AFC-8045-38E216278A21}">
      <dgm:prSet custT="1"/>
      <dgm:spPr/>
      <dgm:t>
        <a:bodyPr/>
        <a:lstStyle/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Interstellar Mission</a:t>
          </a:r>
        </a:p>
      </dgm:t>
    </dgm:pt>
    <dgm:pt modelId="{2733D7DC-7191-4780-9BE4-260988A8FAFD}" type="parTrans" cxnId="{510F2585-7BE3-43EC-BA9D-CF3226919753}">
      <dgm:prSet/>
      <dgm:spPr/>
      <dgm:t>
        <a:bodyPr/>
        <a:lstStyle/>
        <a:p>
          <a:endParaRPr lang="en-US"/>
        </a:p>
      </dgm:t>
    </dgm:pt>
    <dgm:pt modelId="{27C9FD57-002F-4022-A34D-62265013F56B}" type="sibTrans" cxnId="{510F2585-7BE3-43EC-BA9D-CF3226919753}">
      <dgm:prSet/>
      <dgm:spPr/>
      <dgm:t>
        <a:bodyPr/>
        <a:lstStyle/>
        <a:p>
          <a:endParaRPr lang="en-US"/>
        </a:p>
      </dgm:t>
    </dgm:pt>
    <dgm:pt modelId="{71EBA9F1-6B66-4575-9144-C28DA6B46F29}">
      <dgm:prSet/>
      <dgm:spPr/>
      <dgm:t>
        <a:bodyPr/>
        <a:lstStyle/>
        <a:p>
          <a:pPr algn="l"/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Human on Mars</a:t>
          </a:r>
        </a:p>
      </dgm:t>
    </dgm:pt>
    <dgm:pt modelId="{4B4E162C-8F72-480F-99DA-95EF99B706C1}" type="parTrans" cxnId="{4F4E66F3-0A7C-4C2E-A7AC-051E580940E4}">
      <dgm:prSet/>
      <dgm:spPr/>
      <dgm:t>
        <a:bodyPr/>
        <a:lstStyle/>
        <a:p>
          <a:endParaRPr lang="en-US"/>
        </a:p>
      </dgm:t>
    </dgm:pt>
    <dgm:pt modelId="{6F76CDBE-1DB4-4065-AF73-2878E551C4B3}" type="sibTrans" cxnId="{4F4E66F3-0A7C-4C2E-A7AC-051E580940E4}">
      <dgm:prSet/>
      <dgm:spPr/>
      <dgm:t>
        <a:bodyPr/>
        <a:lstStyle/>
        <a:p>
          <a:endParaRPr lang="en-US"/>
        </a:p>
      </dgm:t>
    </dgm:pt>
    <dgm:pt modelId="{93D3DA81-6052-40F9-BCA7-6E5C736158DF}">
      <dgm:prSet/>
      <dgm:spPr/>
      <dgm:t>
        <a:bodyPr/>
        <a:lstStyle/>
        <a:p>
          <a:pPr algn="l"/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Satellite on Jupiter</a:t>
          </a:r>
        </a:p>
      </dgm:t>
    </dgm:pt>
    <dgm:pt modelId="{9AE66D9E-B56B-498E-9D29-0BA2C8FED3F1}" type="parTrans" cxnId="{A08AD3B8-4D55-4977-BAB6-30A976C78C31}">
      <dgm:prSet/>
      <dgm:spPr/>
      <dgm:t>
        <a:bodyPr/>
        <a:lstStyle/>
        <a:p>
          <a:endParaRPr lang="en-US"/>
        </a:p>
      </dgm:t>
    </dgm:pt>
    <dgm:pt modelId="{8B6E8646-F3E1-4387-B633-5B336A74EB53}" type="sibTrans" cxnId="{A08AD3B8-4D55-4977-BAB6-30A976C78C31}">
      <dgm:prSet/>
      <dgm:spPr/>
      <dgm:t>
        <a:bodyPr/>
        <a:lstStyle/>
        <a:p>
          <a:endParaRPr lang="en-US"/>
        </a:p>
      </dgm:t>
    </dgm:pt>
    <dgm:pt modelId="{21039691-71E1-4DAD-B64F-D29E75EE766B}" type="pres">
      <dgm:prSet presAssocID="{70DFD213-ED7C-4763-B3C1-B0458A838B44}" presName="matrix" presStyleCnt="0">
        <dgm:presLayoutVars>
          <dgm:chMax val="1"/>
          <dgm:dir/>
          <dgm:resizeHandles val="exact"/>
        </dgm:presLayoutVars>
      </dgm:prSet>
      <dgm:spPr/>
    </dgm:pt>
    <dgm:pt modelId="{5D8BA863-2DB4-49B2-8F66-BC715697AF7B}" type="pres">
      <dgm:prSet presAssocID="{70DFD213-ED7C-4763-B3C1-B0458A838B44}" presName="axisShape" presStyleLbl="bgShp" presStyleIdx="0" presStyleCnt="1" custScaleX="162642"/>
      <dgm:spPr/>
    </dgm:pt>
    <dgm:pt modelId="{6AA02246-4021-492B-B54E-CE3D5D5AA0B0}" type="pres">
      <dgm:prSet presAssocID="{70DFD213-ED7C-4763-B3C1-B0458A838B44}" presName="rect1" presStyleLbl="node1" presStyleIdx="0" presStyleCnt="4" custScaleX="124429" custScaleY="85625" custLinFactNeighborX="-40483" custLinFactNeighborY="2131">
        <dgm:presLayoutVars>
          <dgm:chMax val="0"/>
          <dgm:chPref val="0"/>
          <dgm:bulletEnabled val="1"/>
        </dgm:presLayoutVars>
      </dgm:prSet>
      <dgm:spPr/>
    </dgm:pt>
    <dgm:pt modelId="{1D594D2F-590F-40A3-8441-EDD50D377765}" type="pres">
      <dgm:prSet presAssocID="{70DFD213-ED7C-4763-B3C1-B0458A838B44}" presName="rect2" presStyleLbl="node1" presStyleIdx="1" presStyleCnt="4" custScaleX="126684" custScaleY="84922" custLinFactNeighborX="38143" custLinFactNeighborY="359">
        <dgm:presLayoutVars>
          <dgm:chMax val="0"/>
          <dgm:chPref val="0"/>
          <dgm:bulletEnabled val="1"/>
        </dgm:presLayoutVars>
      </dgm:prSet>
      <dgm:spPr/>
    </dgm:pt>
    <dgm:pt modelId="{758C0659-84C3-425B-97D6-BDD97B3EFDF4}" type="pres">
      <dgm:prSet presAssocID="{70DFD213-ED7C-4763-B3C1-B0458A838B44}" presName="rect3" presStyleLbl="node1" presStyleIdx="2" presStyleCnt="4" custScaleX="127258" custScaleY="83409" custLinFactNeighborX="-38121" custLinFactNeighborY="0">
        <dgm:presLayoutVars>
          <dgm:chMax val="0"/>
          <dgm:chPref val="0"/>
          <dgm:bulletEnabled val="1"/>
        </dgm:presLayoutVars>
      </dgm:prSet>
      <dgm:spPr/>
    </dgm:pt>
    <dgm:pt modelId="{CC6712BF-E0FD-4452-AE94-8B1A0F8912B1}" type="pres">
      <dgm:prSet presAssocID="{70DFD213-ED7C-4763-B3C1-B0458A838B44}" presName="rect4" presStyleLbl="node1" presStyleIdx="3" presStyleCnt="4" custScaleX="122318" custScaleY="79857" custLinFactNeighborX="41679" custLinFactNeighborY="1420">
        <dgm:presLayoutVars>
          <dgm:chMax val="0"/>
          <dgm:chPref val="0"/>
          <dgm:bulletEnabled val="1"/>
        </dgm:presLayoutVars>
      </dgm:prSet>
      <dgm:spPr/>
    </dgm:pt>
  </dgm:ptLst>
  <dgm:cxnLst>
    <dgm:cxn modelId="{0F923504-58F7-4DBA-A62F-2F5CB340CAA3}" srcId="{6AA2FBA5-F13C-45F4-9231-676561EE22F2}" destId="{A782EE56-96B3-4973-A23D-61B074B68931}" srcOrd="1" destOrd="0" parTransId="{39917EAC-81C5-4A07-820A-54F18B11788C}" sibTransId="{DDEA94F8-18CE-45DA-AA0E-B41D49A1D3FA}"/>
    <dgm:cxn modelId="{655E8B06-61B3-424A-8CFB-5ABC13845519}" type="presOf" srcId="{7731E5EA-B948-4CD5-86A1-BBD4D6A104B0}" destId="{CC6712BF-E0FD-4452-AE94-8B1A0F8912B1}" srcOrd="0" destOrd="0" presId="urn:microsoft.com/office/officeart/2005/8/layout/matrix2"/>
    <dgm:cxn modelId="{A0539B0C-62A9-4C15-922C-F3C910211A17}" srcId="{70DFD213-ED7C-4763-B3C1-B0458A838B44}" destId="{6AA2FBA5-F13C-45F4-9231-676561EE22F2}" srcOrd="0" destOrd="0" parTransId="{3A624835-1C09-411A-BDB1-C8DDC719DE9E}" sibTransId="{660DED29-B69F-431D-91BD-B0892C993BFC}"/>
    <dgm:cxn modelId="{38A2960D-8FF8-434C-B3E3-91931EFAC2EC}" srcId="{70DFD213-ED7C-4763-B3C1-B0458A838B44}" destId="{7731E5EA-B948-4CD5-86A1-BBD4D6A104B0}" srcOrd="3" destOrd="0" parTransId="{C34C749F-8D3E-447B-AE3A-E9AC83322E74}" sibTransId="{AB8213B5-930A-4362-8011-4F366B7446F8}"/>
    <dgm:cxn modelId="{1667B515-0FE9-4040-A4F2-9DD8C4D2A1C9}" type="presOf" srcId="{71EBA9F1-6B66-4575-9144-C28DA6B46F29}" destId="{CC6712BF-E0FD-4452-AE94-8B1A0F8912B1}" srcOrd="0" destOrd="1" presId="urn:microsoft.com/office/officeart/2005/8/layout/matrix2"/>
    <dgm:cxn modelId="{00A3EF1C-56F9-40ED-851E-B7F938984205}" srcId="{14E3ADD6-EE58-455E-957C-4F5A5A0B920B}" destId="{A3D4F84E-2498-42B2-B4B2-E4C55F318B85}" srcOrd="1" destOrd="0" parTransId="{0643E177-B4AE-4F07-8F8B-BFB5C043F1EF}" sibTransId="{428CBF64-8D46-4355-99E7-EC380317B44C}"/>
    <dgm:cxn modelId="{6864D924-55D8-4035-B53D-7867897C7D69}" srcId="{6AA2FBA5-F13C-45F4-9231-676561EE22F2}" destId="{7D355002-906A-4D64-A350-C1DB31EBA09F}" srcOrd="0" destOrd="0" parTransId="{9E726276-87AA-4290-A611-C8F5DD14A823}" sibTransId="{9DC3BF5B-6378-40B6-85CB-04069E4882CA}"/>
    <dgm:cxn modelId="{EEE41133-95D3-4CC6-8E5B-4E5CA83EF5CE}" srcId="{70DFD213-ED7C-4763-B3C1-B0458A838B44}" destId="{14E3ADD6-EE58-455E-957C-4F5A5A0B920B}" srcOrd="2" destOrd="0" parTransId="{03030742-973C-465B-B8DC-4DBF9CD2420C}" sibTransId="{7BFE2B03-62D6-44E3-9B3B-3E287B3D96A8}"/>
    <dgm:cxn modelId="{4DF15436-76FE-4F6E-B23F-496B5AD3B50B}" type="presOf" srcId="{971A7B31-CE84-47E7-AF6E-432E1EA15086}" destId="{1D594D2F-590F-40A3-8441-EDD50D377765}" srcOrd="0" destOrd="2" presId="urn:microsoft.com/office/officeart/2005/8/layout/matrix2"/>
    <dgm:cxn modelId="{3F2D4C37-9F9D-492B-8199-73763AD646FF}" srcId="{14E3ADD6-EE58-455E-957C-4F5A5A0B920B}" destId="{5D69B1B9-FB11-4940-AE7C-F08CF3E9C701}" srcOrd="0" destOrd="0" parTransId="{791888FC-4C5F-4DC5-99D5-F4C86EF4E968}" sibTransId="{C8F80410-2B2F-44C8-A255-86F8030D8523}"/>
    <dgm:cxn modelId="{6173C140-4349-4060-92C2-F4B924F1EC87}" srcId="{23D90215-03E9-4CFD-AD77-1C9CDBCF85A3}" destId="{824CA184-052E-4B16-838E-38C9169D1BB8}" srcOrd="0" destOrd="0" parTransId="{5ECE1083-5136-4D41-89C3-C413C9FD0C72}" sibTransId="{9B1ABC7C-26FA-41C4-ACC6-3E8F74601DAF}"/>
    <dgm:cxn modelId="{F22CB76D-1460-44F9-8D6B-F7857E2BB1A5}" srcId="{14E3ADD6-EE58-455E-957C-4F5A5A0B920B}" destId="{95491B98-06B2-4784-AFCF-8E02A602D40E}" srcOrd="2" destOrd="0" parTransId="{0C585BDF-CCE9-4BA3-AD9A-A16164965D55}" sibTransId="{0ADEBCEC-4EE3-4ABF-BA16-DCA846162060}"/>
    <dgm:cxn modelId="{5722026F-065A-419B-A015-4859E837ED1D}" type="presOf" srcId="{70DFD213-ED7C-4763-B3C1-B0458A838B44}" destId="{21039691-71E1-4DAD-B64F-D29E75EE766B}" srcOrd="0" destOrd="0" presId="urn:microsoft.com/office/officeart/2005/8/layout/matrix2"/>
    <dgm:cxn modelId="{2BE74271-AED7-460F-97A9-3B638C798601}" srcId="{6AA2FBA5-F13C-45F4-9231-676561EE22F2}" destId="{6AF12036-AE3A-4461-A3D2-A17ED9C0A3EA}" srcOrd="2" destOrd="0" parTransId="{40AA9953-CF90-4A32-9BF8-406009FCE81C}" sibTransId="{906A2458-89A2-4B72-82E0-D94142D5DDBF}"/>
    <dgm:cxn modelId="{8015A555-09C5-41EA-9B03-9DCE6346BA19}" srcId="{23D90215-03E9-4CFD-AD77-1C9CDBCF85A3}" destId="{971A7B31-CE84-47E7-AF6E-432E1EA15086}" srcOrd="1" destOrd="0" parTransId="{7AA57254-1240-4440-AC73-64BA738F2D0D}" sibTransId="{C9A6F411-F71F-4EEA-811C-2A3112C7482F}"/>
    <dgm:cxn modelId="{FD21597E-0369-4A7F-9A4E-636C3BE7A768}" type="presOf" srcId="{93D3DA81-6052-40F9-BCA7-6E5C736158DF}" destId="{CC6712BF-E0FD-4452-AE94-8B1A0F8912B1}" srcOrd="0" destOrd="2" presId="urn:microsoft.com/office/officeart/2005/8/layout/matrix2"/>
    <dgm:cxn modelId="{BD0C6C80-8309-4221-8C8C-B867500829E1}" type="presOf" srcId="{7D355002-906A-4D64-A350-C1DB31EBA09F}" destId="{6AA02246-4021-492B-B54E-CE3D5D5AA0B0}" srcOrd="0" destOrd="1" presId="urn:microsoft.com/office/officeart/2005/8/layout/matrix2"/>
    <dgm:cxn modelId="{510F2585-7BE3-43EC-BA9D-CF3226919753}" srcId="{14E3ADD6-EE58-455E-957C-4F5A5A0B920B}" destId="{19B9EBC5-EF8F-4AFC-8045-38E216278A21}" srcOrd="3" destOrd="0" parTransId="{2733D7DC-7191-4780-9BE4-260988A8FAFD}" sibTransId="{27C9FD57-002F-4022-A34D-62265013F56B}"/>
    <dgm:cxn modelId="{606AA385-2A94-4116-8DCE-F37D0149220F}" type="presOf" srcId="{6AF12036-AE3A-4461-A3D2-A17ED9C0A3EA}" destId="{6AA02246-4021-492B-B54E-CE3D5D5AA0B0}" srcOrd="0" destOrd="3" presId="urn:microsoft.com/office/officeart/2005/8/layout/matrix2"/>
    <dgm:cxn modelId="{EBE37693-3AB9-40DA-AD8F-755CF6AB1C5E}" type="presOf" srcId="{6AA2FBA5-F13C-45F4-9231-676561EE22F2}" destId="{6AA02246-4021-492B-B54E-CE3D5D5AA0B0}" srcOrd="0" destOrd="0" presId="urn:microsoft.com/office/officeart/2005/8/layout/matrix2"/>
    <dgm:cxn modelId="{2908B098-22E2-47C7-9D0F-CC5529772593}" type="presOf" srcId="{14E3ADD6-EE58-455E-957C-4F5A5A0B920B}" destId="{758C0659-84C3-425B-97D6-BDD97B3EFDF4}" srcOrd="0" destOrd="0" presId="urn:microsoft.com/office/officeart/2005/8/layout/matrix2"/>
    <dgm:cxn modelId="{9706C699-DB7F-4D72-BE8C-D3BE359988A2}" type="presOf" srcId="{A782EE56-96B3-4973-A23D-61B074B68931}" destId="{6AA02246-4021-492B-B54E-CE3D5D5AA0B0}" srcOrd="0" destOrd="2" presId="urn:microsoft.com/office/officeart/2005/8/layout/matrix2"/>
    <dgm:cxn modelId="{E282FC9A-1EEB-4CBC-87F4-05FF6B412814}" srcId="{70DFD213-ED7C-4763-B3C1-B0458A838B44}" destId="{23D90215-03E9-4CFD-AD77-1C9CDBCF85A3}" srcOrd="1" destOrd="0" parTransId="{DD5CE2C9-F0ED-4E50-BC59-0FF1817F1A9B}" sibTransId="{572DB6F3-6656-4F87-95FE-1B3025F30CDF}"/>
    <dgm:cxn modelId="{48E021A3-359F-4242-8A3C-B0A4DB49361F}" type="presOf" srcId="{A3D4F84E-2498-42B2-B4B2-E4C55F318B85}" destId="{758C0659-84C3-425B-97D6-BDD97B3EFDF4}" srcOrd="0" destOrd="2" presId="urn:microsoft.com/office/officeart/2005/8/layout/matrix2"/>
    <dgm:cxn modelId="{C2A460A9-3B3E-4B46-A52F-F3F9A905AA27}" type="presOf" srcId="{189E1E14-9D14-4E97-BA46-F518A9903B3A}" destId="{1D594D2F-590F-40A3-8441-EDD50D377765}" srcOrd="0" destOrd="3" presId="urn:microsoft.com/office/officeart/2005/8/layout/matrix2"/>
    <dgm:cxn modelId="{0119ACB3-1248-45A7-8D5A-3819747BB57E}" type="presOf" srcId="{23D90215-03E9-4CFD-AD77-1C9CDBCF85A3}" destId="{1D594D2F-590F-40A3-8441-EDD50D377765}" srcOrd="0" destOrd="0" presId="urn:microsoft.com/office/officeart/2005/8/layout/matrix2"/>
    <dgm:cxn modelId="{A08AD3B8-4D55-4977-BAB6-30A976C78C31}" srcId="{7731E5EA-B948-4CD5-86A1-BBD4D6A104B0}" destId="{93D3DA81-6052-40F9-BCA7-6E5C736158DF}" srcOrd="1" destOrd="0" parTransId="{9AE66D9E-B56B-498E-9D29-0BA2C8FED3F1}" sibTransId="{8B6E8646-F3E1-4387-B633-5B336A74EB53}"/>
    <dgm:cxn modelId="{123835CC-5446-4AE4-B2B4-3D58BE7CA28D}" type="presOf" srcId="{824CA184-052E-4B16-838E-38C9169D1BB8}" destId="{1D594D2F-590F-40A3-8441-EDD50D377765}" srcOrd="0" destOrd="1" presId="urn:microsoft.com/office/officeart/2005/8/layout/matrix2"/>
    <dgm:cxn modelId="{B57E57CC-8C02-42A7-B181-4306D87FD739}" type="presOf" srcId="{19B9EBC5-EF8F-4AFC-8045-38E216278A21}" destId="{758C0659-84C3-425B-97D6-BDD97B3EFDF4}" srcOrd="0" destOrd="4" presId="urn:microsoft.com/office/officeart/2005/8/layout/matrix2"/>
    <dgm:cxn modelId="{4D95DBCC-17F1-4F29-BD50-6F2D33CEF45D}" srcId="{23D90215-03E9-4CFD-AD77-1C9CDBCF85A3}" destId="{189E1E14-9D14-4E97-BA46-F518A9903B3A}" srcOrd="2" destOrd="0" parTransId="{2936257B-A0BC-47E3-9FB3-3960D2137AFD}" sibTransId="{7D9591D6-F8CA-4A4F-9DCD-CC4D88ED4D54}"/>
    <dgm:cxn modelId="{E0D4EDE2-B17F-41C8-84C5-63B955B685C5}" type="presOf" srcId="{5D69B1B9-FB11-4940-AE7C-F08CF3E9C701}" destId="{758C0659-84C3-425B-97D6-BDD97B3EFDF4}" srcOrd="0" destOrd="1" presId="urn:microsoft.com/office/officeart/2005/8/layout/matrix2"/>
    <dgm:cxn modelId="{DE91EFF0-46A3-4098-88FB-98D645ED5EC9}" type="presOf" srcId="{95491B98-06B2-4784-AFCF-8E02A602D40E}" destId="{758C0659-84C3-425B-97D6-BDD97B3EFDF4}" srcOrd="0" destOrd="3" presId="urn:microsoft.com/office/officeart/2005/8/layout/matrix2"/>
    <dgm:cxn modelId="{4F4E66F3-0A7C-4C2E-A7AC-051E580940E4}" srcId="{7731E5EA-B948-4CD5-86A1-BBD4D6A104B0}" destId="{71EBA9F1-6B66-4575-9144-C28DA6B46F29}" srcOrd="0" destOrd="0" parTransId="{4B4E162C-8F72-480F-99DA-95EF99B706C1}" sibTransId="{6F76CDBE-1DB4-4065-AF73-2878E551C4B3}"/>
    <dgm:cxn modelId="{6FF39753-AA0F-4CA3-B100-CF9B7232CE18}" type="presParOf" srcId="{21039691-71E1-4DAD-B64F-D29E75EE766B}" destId="{5D8BA863-2DB4-49B2-8F66-BC715697AF7B}" srcOrd="0" destOrd="0" presId="urn:microsoft.com/office/officeart/2005/8/layout/matrix2"/>
    <dgm:cxn modelId="{7BCDED8F-2848-440D-98C9-A24708D5FB6C}" type="presParOf" srcId="{21039691-71E1-4DAD-B64F-D29E75EE766B}" destId="{6AA02246-4021-492B-B54E-CE3D5D5AA0B0}" srcOrd="1" destOrd="0" presId="urn:microsoft.com/office/officeart/2005/8/layout/matrix2"/>
    <dgm:cxn modelId="{7F39EFC7-FFEA-4AA1-B3F6-96FB7A3B2FEE}" type="presParOf" srcId="{21039691-71E1-4DAD-B64F-D29E75EE766B}" destId="{1D594D2F-590F-40A3-8441-EDD50D377765}" srcOrd="2" destOrd="0" presId="urn:microsoft.com/office/officeart/2005/8/layout/matrix2"/>
    <dgm:cxn modelId="{8B410E01-1124-4967-944B-CE8FFD6E3E94}" type="presParOf" srcId="{21039691-71E1-4DAD-B64F-D29E75EE766B}" destId="{758C0659-84C3-425B-97D6-BDD97B3EFDF4}" srcOrd="3" destOrd="0" presId="urn:microsoft.com/office/officeart/2005/8/layout/matrix2"/>
    <dgm:cxn modelId="{FE62B7EA-0237-4447-B99A-3D094E01C200}" type="presParOf" srcId="{21039691-71E1-4DAD-B64F-D29E75EE766B}" destId="{CC6712BF-E0FD-4452-AE94-8B1A0F8912B1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8BA863-2DB4-49B2-8F66-BC715697AF7B}">
      <dsp:nvSpPr>
        <dsp:cNvPr id="0" name=""/>
        <dsp:cNvSpPr/>
      </dsp:nvSpPr>
      <dsp:spPr>
        <a:xfrm>
          <a:off x="1660849" y="0"/>
          <a:ext cx="10683549" cy="6568751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40050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A02246-4021-492B-B54E-CE3D5D5AA0B0}">
      <dsp:nvSpPr>
        <dsp:cNvPr id="0" name=""/>
        <dsp:cNvSpPr/>
      </dsp:nvSpPr>
      <dsp:spPr>
        <a:xfrm>
          <a:off x="2760589" y="671812"/>
          <a:ext cx="3269372" cy="2249797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Advantages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High Power Allows High Thrust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Low Specific Mass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Use of any Propellant</a:t>
          </a:r>
        </a:p>
      </dsp:txBody>
      <dsp:txXfrm>
        <a:off x="2870415" y="781638"/>
        <a:ext cx="3049720" cy="2030145"/>
      </dsp:txXfrm>
    </dsp:sp>
    <dsp:sp modelId="{1D594D2F-590F-40A3-8441-EDD50D377765}">
      <dsp:nvSpPr>
        <dsp:cNvPr id="0" name=""/>
        <dsp:cNvSpPr/>
      </dsp:nvSpPr>
      <dsp:spPr>
        <a:xfrm>
          <a:off x="7884176" y="634488"/>
          <a:ext cx="3328623" cy="2231326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13333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Disadvantages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High Inert Mass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Large size Reactor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Political &amp; Social Issues</a:t>
          </a:r>
        </a:p>
      </dsp:txBody>
      <dsp:txXfrm>
        <a:off x="7993100" y="743412"/>
        <a:ext cx="3110775" cy="2013478"/>
      </dsp:txXfrm>
    </dsp:sp>
    <dsp:sp modelId="{758C0659-84C3-425B-97D6-BDD97B3EFDF4}">
      <dsp:nvSpPr>
        <dsp:cNvPr id="0" name=""/>
        <dsp:cNvSpPr/>
      </dsp:nvSpPr>
      <dsp:spPr>
        <a:xfrm>
          <a:off x="2785485" y="3732246"/>
          <a:ext cx="3343704" cy="2191572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26667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Applications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Near Earth Application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Base Settlement Mission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Interplanetary Mission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Interstellar Mission</a:t>
          </a:r>
        </a:p>
      </dsp:txBody>
      <dsp:txXfrm>
        <a:off x="2892469" y="3839230"/>
        <a:ext cx="3129736" cy="1977604"/>
      </dsp:txXfrm>
    </dsp:sp>
    <dsp:sp modelId="{CC6712BF-E0FD-4452-AE94-8B1A0F8912B1}">
      <dsp:nvSpPr>
        <dsp:cNvPr id="0" name=""/>
        <dsp:cNvSpPr/>
      </dsp:nvSpPr>
      <dsp:spPr>
        <a:xfrm>
          <a:off x="8034443" y="3816221"/>
          <a:ext cx="3213906" cy="2098243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Future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Human on Mars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Satellite on Jupiter</a:t>
          </a:r>
        </a:p>
      </dsp:txBody>
      <dsp:txXfrm>
        <a:off x="8136871" y="3918649"/>
        <a:ext cx="3009050" cy="18933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6402E-AF79-4A28-9F01-0E456D3B83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BC1A49-6229-4310-9F02-793AFB8842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96A4A-322C-4253-ACEC-280BF17BB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7C1B6-F1A3-4743-918D-5FA5E9B4E47F}" type="datetimeFigureOut">
              <a:rPr lang="en-IN" smtClean="0"/>
              <a:t>07-11-2017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617FF-B3F8-4D88-85A8-667879898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0472BB-20C9-43E3-B5BE-E235E26B0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B163C-8748-4925-9915-D2933D6BB0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5604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93F1A-B326-4F3B-8C84-CD5D43099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3A5E5E-5117-4556-AB88-317210C69B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CF579-7CEC-4B47-B216-FB9572DD3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7C1B6-F1A3-4743-918D-5FA5E9B4E47F}" type="datetimeFigureOut">
              <a:rPr lang="en-IN" smtClean="0"/>
              <a:t>07-11-2017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955E4-1C63-421F-8EB7-B41DF1659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8807A-5578-41F6-8D4C-BA10E1B62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B163C-8748-4925-9915-D2933D6BB0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4474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74F9FC-9CB7-477A-8DCF-B6B9F3E7D5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8FC452-8926-4084-85E4-A85303C91E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71DDB-81E5-408A-BC97-2CCE905DD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7C1B6-F1A3-4743-918D-5FA5E9B4E47F}" type="datetimeFigureOut">
              <a:rPr lang="en-IN" smtClean="0"/>
              <a:t>07-11-2017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682034-D005-4E5A-B2ED-07F3858CF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09A55-F0E8-43A0-9312-1B7F4D514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B163C-8748-4925-9915-D2933D6BB0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3605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215B1-A972-41DC-B85A-3DA03FFBF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1FDB2-FD82-4CAD-93E4-0143AD9E6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27D4F-4EE5-4023-AB16-BE6BD536D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7C1B6-F1A3-4743-918D-5FA5E9B4E47F}" type="datetimeFigureOut">
              <a:rPr lang="en-IN" smtClean="0"/>
              <a:t>07-11-2017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4FB7D-2F4F-4B69-BF17-AD7612807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EA7376-8F9E-4D22-8624-79F7DB155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B163C-8748-4925-9915-D2933D6BB0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6132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9855D-B69F-4DEA-B0F2-CAB578E28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79A5B-3223-40F2-902C-720BC2970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FF2FB-F17C-488D-9E88-B3A638A22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7C1B6-F1A3-4743-918D-5FA5E9B4E47F}" type="datetimeFigureOut">
              <a:rPr lang="en-IN" smtClean="0"/>
              <a:t>07-11-2017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51BCF-A1F6-4B9D-BA85-C0665A3E7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3D0B2E-AEB4-4D79-8B15-D677F7AD3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B163C-8748-4925-9915-D2933D6BB0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1517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B4BAA-457C-4C8A-8A55-B4E1A7C18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CCAC5-90EF-46E0-B6FC-4EEDAA6794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1C88B6-2AC4-43F0-9106-3A5C9A065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A207FF-505C-44C2-9E38-3C124C921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7C1B6-F1A3-4743-918D-5FA5E9B4E47F}" type="datetimeFigureOut">
              <a:rPr lang="en-IN" smtClean="0"/>
              <a:t>07-11-2017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294200-8725-45CE-86C9-224226DEC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741EC0-E7C1-4A92-9968-FAB577888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B163C-8748-4925-9915-D2933D6BB0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1467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893B7-A732-4EB0-8330-4C17D1B0D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6AA7A1-F536-4304-89D4-1AE56566B4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8358ED-09EB-4A7D-AF31-F9FB8C8872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5DD3B6-EE48-41EE-A28C-B7D5149845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3E557F-7F3A-4885-868E-F853939CA0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3FAA6D-497E-4082-BB5B-84D44A62A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7C1B6-F1A3-4743-918D-5FA5E9B4E47F}" type="datetimeFigureOut">
              <a:rPr lang="en-IN" smtClean="0"/>
              <a:t>07-11-2017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4BD217-9740-41A5-9B3D-3784344BA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1F6FC4-77CF-4AB7-B01F-E98094F06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B163C-8748-4925-9915-D2933D6BB0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3601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251AA-4A7D-43F6-ABDF-F55CD5851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300419-5F1A-488D-8CE8-03507ED0D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7C1B6-F1A3-4743-918D-5FA5E9B4E47F}" type="datetimeFigureOut">
              <a:rPr lang="en-IN" smtClean="0"/>
              <a:t>07-11-2017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207A58-E439-4C88-93D9-125E12D99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829153-5CCE-4DB3-9324-C633A2937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B163C-8748-4925-9915-D2933D6BB0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8575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AB8ED8-D3D1-4451-A44F-015ECB100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7C1B6-F1A3-4743-918D-5FA5E9B4E47F}" type="datetimeFigureOut">
              <a:rPr lang="en-IN" smtClean="0"/>
              <a:t>07-11-2017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6A8312-DCB1-4444-B755-3052DC576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22C625-D768-4DD4-9BB6-CF37971FA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B163C-8748-4925-9915-D2933D6BB0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6019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8BD91-B712-4135-90A8-4E513F207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CEAC6-1848-4E78-AE04-0BD799122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EF73C0-E322-4CE0-999C-B8F66AF12D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F71003-55D0-4671-A457-68ADEF255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7C1B6-F1A3-4743-918D-5FA5E9B4E47F}" type="datetimeFigureOut">
              <a:rPr lang="en-IN" smtClean="0"/>
              <a:t>07-11-2017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33A45B-2794-4C0B-BB8F-12E8BD8B5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570225-AC2A-4D96-8BF3-33EA70C47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B163C-8748-4925-9915-D2933D6BB0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5236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D2577-0E0B-430D-BB21-77D48410D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4C2408-CC1B-46A2-AD77-72716D1FA5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FB404A-35FA-4836-9235-1C231C01EA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6C3B8F-359D-4BF4-83E4-63065831A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7C1B6-F1A3-4743-918D-5FA5E9B4E47F}" type="datetimeFigureOut">
              <a:rPr lang="en-IN" smtClean="0"/>
              <a:t>07-11-2017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BD2ECA-1D1E-4E5F-83FF-CC37686D6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80C111-27AE-452C-8062-470813071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B163C-8748-4925-9915-D2933D6BB0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9598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3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BF1A1E-301F-4469-9328-12DA8DF0E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785BC-5D11-422F-A6FE-6537749B1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7D332-8223-4845-B790-C199EF20BF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7C1B6-F1A3-4743-918D-5FA5E9B4E47F}" type="datetimeFigureOut">
              <a:rPr lang="en-IN" smtClean="0"/>
              <a:t>07-11-2017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C06F0-C8C7-45BD-90BC-70B7322931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0C34B-3480-4258-884B-E55950B05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B163C-8748-4925-9915-D2933D6BB0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6472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CC10A1A-5702-4FED-B57E-94D459B3E6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9540" y="2444446"/>
            <a:ext cx="7908588" cy="1514711"/>
          </a:xfrm>
        </p:spPr>
        <p:txBody>
          <a:bodyPr>
            <a:normAutofit/>
          </a:bodyPr>
          <a:lstStyle/>
          <a:p>
            <a:r>
              <a:rPr lang="en-IN" sz="6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SPACE PROPULSION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FF4206-32E6-43E2-92A7-19B227C81BF5}"/>
              </a:ext>
            </a:extLst>
          </p:cNvPr>
          <p:cNvSpPr txBox="1"/>
          <p:nvPr/>
        </p:nvSpPr>
        <p:spPr>
          <a:xfrm>
            <a:off x="7697756" y="4496053"/>
            <a:ext cx="4152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By- Mr. Kimey K Wazare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5DFC07-090F-465B-8187-9387E388FFCB}"/>
              </a:ext>
            </a:extLst>
          </p:cNvPr>
          <p:cNvSpPr txBox="1"/>
          <p:nvPr/>
        </p:nvSpPr>
        <p:spPr>
          <a:xfrm>
            <a:off x="11775233" y="33590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77269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1B1B6-6C6F-4D4E-BBEC-8933218AD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8416" y="4156432"/>
            <a:ext cx="6113106" cy="1325563"/>
          </a:xfrm>
        </p:spPr>
        <p:txBody>
          <a:bodyPr/>
          <a:lstStyle/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Nuclear Fusion?</a:t>
            </a:r>
          </a:p>
        </p:txBody>
      </p:sp>
      <p:pic>
        <p:nvPicPr>
          <p:cNvPr id="6" name="Picture 5" descr="A satellite in space&#10;&#10;Description generated with very high confidence">
            <a:extLst>
              <a:ext uri="{FF2B5EF4-FFF2-40B4-BE49-F238E27FC236}">
                <a16:creationId xmlns:a16="http://schemas.microsoft.com/office/drawing/2014/main" id="{B892EEB5-B867-4442-9849-879DFCC4C7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8829" y="858023"/>
            <a:ext cx="5163717" cy="239906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4714DE3-42C9-4C13-99AE-DD655D6D43B9}"/>
              </a:ext>
            </a:extLst>
          </p:cNvPr>
          <p:cNvSpPr txBox="1"/>
          <p:nvPr/>
        </p:nvSpPr>
        <p:spPr>
          <a:xfrm>
            <a:off x="886408" y="1334279"/>
            <a:ext cx="46653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Space Propulsion?</a:t>
            </a:r>
          </a:p>
        </p:txBody>
      </p:sp>
      <p:pic>
        <p:nvPicPr>
          <p:cNvPr id="10" name="Content Placeholder 3" descr="fusion_reaction.gif">
            <a:extLst>
              <a:ext uri="{FF2B5EF4-FFF2-40B4-BE49-F238E27FC236}">
                <a16:creationId xmlns:a16="http://schemas.microsoft.com/office/drawing/2014/main" id="{B725746E-F4D3-4A9F-9F81-E3AB5B1E9F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3116" y="3490546"/>
            <a:ext cx="4917926" cy="265733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93E3F18-BD52-4A3C-A2CD-92EA61924652}"/>
              </a:ext>
            </a:extLst>
          </p:cNvPr>
          <p:cNvSpPr/>
          <p:nvPr/>
        </p:nvSpPr>
        <p:spPr>
          <a:xfrm>
            <a:off x="11649836" y="239877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5076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A23DD-5D2E-4618-BD5C-D9660CD4E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 of Nuclear Fusion</a:t>
            </a:r>
          </a:p>
        </p:txBody>
      </p:sp>
      <p:pic>
        <p:nvPicPr>
          <p:cNvPr id="6" name="Picture 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1509D394-CE66-4479-ABD6-EE5C4522DF0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02"/>
          <a:stretch/>
        </p:blipFill>
        <p:spPr>
          <a:xfrm>
            <a:off x="625151" y="1690689"/>
            <a:ext cx="4236098" cy="402897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C5F69DB8-370D-4E48-912F-12B9AE3CA39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" t="18697" r="1577"/>
          <a:stretch/>
        </p:blipFill>
        <p:spPr>
          <a:xfrm>
            <a:off x="5381118" y="1690688"/>
            <a:ext cx="6313250" cy="402897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3D5D943-90FF-416C-BDE6-3053DDE4310F}"/>
              </a:ext>
            </a:extLst>
          </p:cNvPr>
          <p:cNvSpPr txBox="1"/>
          <p:nvPr/>
        </p:nvSpPr>
        <p:spPr>
          <a:xfrm>
            <a:off x="1306285" y="5719665"/>
            <a:ext cx="2873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Fig: Thermo-Nuclear Fusion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9B8FB2-1B18-4A80-AB02-CBC3B0FE6D71}"/>
              </a:ext>
            </a:extLst>
          </p:cNvPr>
          <p:cNvSpPr txBox="1"/>
          <p:nvPr/>
        </p:nvSpPr>
        <p:spPr>
          <a:xfrm flipH="1">
            <a:off x="6874209" y="5719665"/>
            <a:ext cx="307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Fig: Nuclear Fusion Engine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405461-F548-42A5-B82A-ADFBCEEA310D}"/>
              </a:ext>
            </a:extLst>
          </p:cNvPr>
          <p:cNvSpPr/>
          <p:nvPr/>
        </p:nvSpPr>
        <p:spPr>
          <a:xfrm>
            <a:off x="11566849" y="267869"/>
            <a:ext cx="2363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175066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9938BE0-5001-45FE-B005-86971CFD0A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7482906"/>
              </p:ext>
            </p:extLst>
          </p:nvPr>
        </p:nvGraphicFramePr>
        <p:xfrm>
          <a:off x="-793102" y="158621"/>
          <a:ext cx="14005248" cy="6568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18CFD44-89FC-4F6E-89D7-1190F3A9D741}"/>
              </a:ext>
            </a:extLst>
          </p:cNvPr>
          <p:cNvSpPr txBox="1"/>
          <p:nvPr/>
        </p:nvSpPr>
        <p:spPr>
          <a:xfrm rot="447512">
            <a:off x="5268025" y="3119790"/>
            <a:ext cx="2470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Nuclear Fusion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6E018A3-94FC-46D0-99C0-350C6EFFE418}"/>
              </a:ext>
            </a:extLst>
          </p:cNvPr>
          <p:cNvSpPr/>
          <p:nvPr/>
        </p:nvSpPr>
        <p:spPr>
          <a:xfrm>
            <a:off x="11627499" y="335901"/>
            <a:ext cx="457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40105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0CDEEDB-60AF-4C55-9C9D-ED0ABD3D37B8}"/>
              </a:ext>
            </a:extLst>
          </p:cNvPr>
          <p:cNvSpPr txBox="1"/>
          <p:nvPr/>
        </p:nvSpPr>
        <p:spPr>
          <a:xfrm>
            <a:off x="1334278" y="2024743"/>
            <a:ext cx="96665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Really exotic methods of Propulsion.. Will have to be devised to get there…. How will it be done, I don’t know.. Whether it will be done, I am not quite certain. But I would bet it can be done.. “</a:t>
            </a:r>
          </a:p>
          <a:p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-Edward Teller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75F362D-5FA4-4FBE-AFFB-1FA6D8B8F5A9}"/>
              </a:ext>
            </a:extLst>
          </p:cNvPr>
          <p:cNvSpPr/>
          <p:nvPr/>
        </p:nvSpPr>
        <p:spPr>
          <a:xfrm>
            <a:off x="11422227" y="305191"/>
            <a:ext cx="2130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493936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132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What is Nuclear Fusion?</vt:lpstr>
      <vt:lpstr>Process of Nuclear Fusion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Kimey Wazare</dc:creator>
  <cp:lastModifiedBy>Kimey Wazare</cp:lastModifiedBy>
  <cp:revision>17</cp:revision>
  <dcterms:created xsi:type="dcterms:W3CDTF">2017-11-05T22:11:06Z</dcterms:created>
  <dcterms:modified xsi:type="dcterms:W3CDTF">2017-11-06T23:05:04Z</dcterms:modified>
</cp:coreProperties>
</file>