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81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70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9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16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15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86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511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40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11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1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26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6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Seyed Mohammad Reza Attar Seyedi</a:t>
            </a:r>
            <a:endParaRPr 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600" dirty="0" smtClean="0">
                <a:solidFill>
                  <a:srgbClr val="00B050"/>
                </a:solidFill>
              </a:rPr>
              <a:t>NEMO</a:t>
            </a:r>
            <a:endParaRPr lang="en-US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716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6000" b="1" dirty="0" smtClean="0">
                <a:solidFill>
                  <a:srgbClr val="FF0000"/>
                </a:solidFill>
              </a:rPr>
              <a:t>The End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884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Introduction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NEMO (Nucleus for European Modeling of the Ocean) is a software for numerical simulation of the ocean.</a:t>
            </a:r>
          </a:p>
          <a:p>
            <a:r>
              <a:rPr lang="en-US" sz="2400" dirty="0" smtClean="0"/>
              <a:t> Its three main components are: </a:t>
            </a:r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blue ocean</a:t>
            </a:r>
            <a:r>
              <a:rPr lang="en-US" sz="2400" dirty="0" smtClean="0"/>
              <a:t>(NEMO-OPA) which simulates the dynamics.</a:t>
            </a:r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white ocean</a:t>
            </a:r>
            <a:r>
              <a:rPr lang="en-US" sz="2400" dirty="0" smtClean="0"/>
              <a:t>(NEMO-LIM)which simulates the sea-ice.</a:t>
            </a:r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FF0000"/>
                </a:solidFill>
              </a:rPr>
              <a:t>green ocean</a:t>
            </a:r>
            <a:r>
              <a:rPr lang="en-US" sz="2400" dirty="0" smtClean="0"/>
              <a:t>(NEMO-TOP) which simulates the biogeochemistry.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6378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7030A0"/>
                </a:solidFill>
              </a:rPr>
              <a:t>What does NEMO produces? What are the applications?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Running NEMO generates some model outputs: three-dimensional fields on the configuration‘s grid such as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temperature</a:t>
            </a:r>
            <a:r>
              <a:rPr lang="en-US" sz="2400" dirty="0"/>
              <a:t>,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salinity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velocities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70C0"/>
                </a:solidFill>
              </a:rPr>
              <a:t>ice cover </a:t>
            </a:r>
            <a:r>
              <a:rPr lang="en-US" sz="2400" dirty="0"/>
              <a:t>or plankton concentration, and their evolution in time. </a:t>
            </a:r>
            <a:endParaRPr lang="en-US" sz="2400" dirty="0" smtClean="0"/>
          </a:p>
          <a:p>
            <a:endParaRPr lang="en-US" sz="2000" dirty="0" smtClean="0"/>
          </a:p>
          <a:p>
            <a:r>
              <a:rPr lang="en-US" sz="2400" dirty="0" smtClean="0"/>
              <a:t>These </a:t>
            </a:r>
            <a:r>
              <a:rPr lang="en-US" sz="2400" dirty="0"/>
              <a:t>outputs can be used to compare with real data </a:t>
            </a:r>
            <a:r>
              <a:rPr lang="en-US" sz="2400" dirty="0" smtClean="0"/>
              <a:t>(satellite </a:t>
            </a:r>
            <a:r>
              <a:rPr lang="en-US" sz="2400" dirty="0"/>
              <a:t>measurements</a:t>
            </a:r>
            <a:r>
              <a:rPr lang="en-US" sz="2400" dirty="0" smtClean="0"/>
              <a:t>)</a:t>
            </a:r>
            <a:endParaRPr lang="en-US" sz="2000" dirty="0" smtClean="0"/>
          </a:p>
          <a:p>
            <a:endParaRPr lang="en-US" sz="2400" dirty="0" smtClean="0"/>
          </a:p>
          <a:p>
            <a:r>
              <a:rPr lang="en-US" sz="2400" dirty="0" smtClean="0"/>
              <a:t>These </a:t>
            </a:r>
            <a:r>
              <a:rPr lang="en-US" sz="2400" dirty="0"/>
              <a:t>outputs can also be used as forecasts for the </a:t>
            </a:r>
            <a:r>
              <a:rPr lang="en-US" sz="2400" dirty="0" smtClean="0"/>
              <a:t>ocean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688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B050"/>
                </a:solidFill>
              </a:rPr>
              <a:t>NEMO-OPA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Prognostic variables are the three-dimensional velocity field, a linear or </a:t>
            </a:r>
            <a:r>
              <a:rPr lang="en-US" sz="2400" dirty="0" smtClean="0"/>
              <a:t>non-</a:t>
            </a:r>
          </a:p>
          <a:p>
            <a:pPr marL="0" indent="0">
              <a:buNone/>
            </a:pPr>
            <a:r>
              <a:rPr lang="en-US" sz="2400" dirty="0" smtClean="0"/>
              <a:t>linear </a:t>
            </a:r>
            <a:r>
              <a:rPr lang="en-US" sz="2400" dirty="0"/>
              <a:t>sea surface height, the temperature and the </a:t>
            </a:r>
            <a:r>
              <a:rPr lang="en-US" sz="2400" dirty="0" smtClean="0"/>
              <a:t>salinity.</a:t>
            </a:r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8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bg1">
                    <a:lumMod val="50000"/>
                  </a:schemeClr>
                </a:solidFill>
              </a:rPr>
              <a:t>NEMO-LIM</a:t>
            </a:r>
            <a:r>
              <a:rPr lang="en-US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To take the sea-ice into account, the mass balance of sea ice is the key diagnostic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for </a:t>
            </a:r>
            <a:r>
              <a:rPr lang="en-US" sz="2400" dirty="0"/>
              <a:t>climate simulations. The sea ice mass balance in a given region is determined,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on </a:t>
            </a:r>
            <a:r>
              <a:rPr lang="en-US" sz="2400" dirty="0"/>
              <a:t>the one hand, by ice growth and melt and by ice import in or export out of the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region</a:t>
            </a:r>
            <a:r>
              <a:rPr lang="en-US" sz="2400" dirty="0"/>
              <a:t>, on the </a:t>
            </a:r>
            <a:r>
              <a:rPr lang="en-US" sz="2400"/>
              <a:t>other </a:t>
            </a:r>
            <a:r>
              <a:rPr lang="en-US" sz="2400" smtClean="0"/>
              <a:t>hand .Coverage</a:t>
            </a:r>
            <a:r>
              <a:rPr lang="en-US" sz="2400" dirty="0"/>
              <a:t>, thickness and velocity are the main fields that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NEMO-LIM </a:t>
            </a:r>
            <a:r>
              <a:rPr lang="en-US" sz="2400" dirty="0"/>
              <a:t>aims at simulating</a:t>
            </a:r>
            <a:r>
              <a:rPr lang="en-US" sz="2400" dirty="0" smtClean="0"/>
              <a:t>.</a:t>
            </a:r>
            <a:endParaRPr lang="fa-IR" sz="2400" dirty="0" smtClean="0"/>
          </a:p>
        </p:txBody>
      </p:sp>
    </p:spTree>
    <p:extLst>
      <p:ext uri="{BB962C8B-B14F-4D97-AF65-F5344CB8AC3E}">
        <p14:creationId xmlns:p14="http://schemas.microsoft.com/office/powerpoint/2010/main" val="193260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</a:rPr>
              <a:t>NEMO-TOP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tracer transport model implemented in NEMO-TOP deals with passive tracers, which are carried by - but do not affect - ocean circulation. These contrast with active tracers such as temperature and salinity which feedbacks on ocean dynamics. </a:t>
            </a:r>
            <a:endParaRPr lang="fa-IR" sz="2400" dirty="0" smtClean="0"/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33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Key Strengths: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Data </a:t>
            </a:r>
            <a:r>
              <a:rPr lang="en-US" sz="2400" dirty="0"/>
              <a:t>dissemination is provided for a very large number of ocean parameters</a:t>
            </a:r>
          </a:p>
          <a:p>
            <a:endParaRPr lang="en-US" sz="2400" dirty="0" smtClean="0"/>
          </a:p>
          <a:p>
            <a:r>
              <a:rPr lang="en-US" sz="2400" dirty="0" smtClean="0"/>
              <a:t>An </a:t>
            </a:r>
            <a:r>
              <a:rPr lang="en-US" sz="2400" dirty="0"/>
              <a:t>extensive validation has been conducted and is freely available, confirming the good quality of the dataset</a:t>
            </a:r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reanalysis is performed at high </a:t>
            </a:r>
            <a:r>
              <a:rPr lang="en-US" sz="2400" dirty="0" smtClean="0"/>
              <a:t>resolution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982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B0F0"/>
                </a:solidFill>
              </a:rPr>
              <a:t>Key Limitations: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Quality may be discontinuous and depend on observation coverage</a:t>
            </a:r>
          </a:p>
          <a:p>
            <a:endParaRPr lang="en-US" sz="2400" dirty="0" smtClean="0"/>
          </a:p>
          <a:p>
            <a:r>
              <a:rPr lang="en-US" sz="2400" dirty="0" smtClean="0"/>
              <a:t>Uncertainty </a:t>
            </a:r>
            <a:r>
              <a:rPr lang="en-US" sz="2400" dirty="0"/>
              <a:t>estimates are simply derived through verification skill scores</a:t>
            </a:r>
          </a:p>
          <a:p>
            <a:endParaRPr lang="en-US" sz="2400" dirty="0" smtClean="0"/>
          </a:p>
          <a:p>
            <a:r>
              <a:rPr lang="en-US" sz="2400" dirty="0" smtClean="0"/>
              <a:t>Net </a:t>
            </a:r>
            <a:r>
              <a:rPr lang="en-US" sz="2400" dirty="0"/>
              <a:t>surface heat flux seems underestimated at high latitudes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767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</a:rPr>
              <a:t>Conclusion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NEMO is widely used in the world and for a large variety of applications. It is also an always-improving </a:t>
            </a:r>
            <a:r>
              <a:rPr lang="en-US" sz="2400" dirty="0" smtClean="0"/>
              <a:t>platform</a:t>
            </a:r>
            <a:r>
              <a:rPr lang="en-US" sz="2400" dirty="0"/>
              <a:t>. NEMO generates some model </a:t>
            </a:r>
            <a:r>
              <a:rPr lang="en-US" sz="2400" dirty="0" smtClean="0"/>
              <a:t>outputs.</a:t>
            </a:r>
            <a:r>
              <a:rPr lang="en-US" sz="2400" dirty="0"/>
              <a:t> These outputs can also be used as forecasts for the </a:t>
            </a:r>
            <a:r>
              <a:rPr lang="en-US" sz="2400" dirty="0" smtClean="0"/>
              <a:t>ocean.</a:t>
            </a:r>
            <a:r>
              <a:rPr lang="en-US" sz="2400" dirty="0"/>
              <a:t> These outputs can be used to compare with real data 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To know more on the NEMO project organization, you can read the </a:t>
            </a:r>
            <a:r>
              <a:rPr lang="en-US" sz="2400" dirty="0" smtClean="0"/>
              <a:t>NEMO organization </a:t>
            </a:r>
            <a:r>
              <a:rPr lang="en-US" sz="2400" dirty="0"/>
              <a:t>paper, and to discover more on NEMO‘s </a:t>
            </a:r>
            <a:r>
              <a:rPr lang="en-US" sz="2400" dirty="0" smtClean="0"/>
              <a:t>features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1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416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Seyed Mohammad Reza Attar Seyedi</vt:lpstr>
      <vt:lpstr>Introduction</vt:lpstr>
      <vt:lpstr>What does NEMO produces? What are the applications?</vt:lpstr>
      <vt:lpstr>NEMO-OPA </vt:lpstr>
      <vt:lpstr>NEMO-LIM  </vt:lpstr>
      <vt:lpstr>NEMO-TOP  </vt:lpstr>
      <vt:lpstr>Key Strengths:</vt:lpstr>
      <vt:lpstr>Key Limitations: </vt:lpstr>
      <vt:lpstr>Conclusion </vt:lpstr>
      <vt:lpstr>          The 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REZA</dc:creator>
  <cp:lastModifiedBy>REZA</cp:lastModifiedBy>
  <cp:revision>15</cp:revision>
  <dcterms:created xsi:type="dcterms:W3CDTF">2016-11-17T22:47:51Z</dcterms:created>
  <dcterms:modified xsi:type="dcterms:W3CDTF">2016-11-18T06:12:20Z</dcterms:modified>
</cp:coreProperties>
</file>