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audio11.wav" ContentType="audio/x-wav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58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029" autoAdjust="0"/>
    <p:restoredTop sz="94660" autoAdjust="0"/>
  </p:normalViewPr>
  <p:slideViewPr>
    <p:cSldViewPr snapToGrid="0">
      <p:cViewPr>
        <p:scale>
          <a:sx n="60" d="100"/>
          <a:sy n="60" d="100"/>
        </p:scale>
        <p:origin x="-1266" y="-3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5E565-2214-40BE-AF9D-9B6C98E58BA4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B601C-E6FD-4A3D-8282-8D92DDD32A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9501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Courtesy</a:t>
            </a:r>
            <a:r>
              <a:rPr lang="en-US" baseline="0" dirty="0" smtClean="0"/>
              <a:t> : https://www.eurisy.org/on-satellite-applications.php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B601C-E6FD-4A3D-8282-8D92DDD32A2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Courtesy : https://www.researchgate.net/figure/Lake-Alberts-microseepage-anomaly-map-generated-using-multi-sensor-satellite-imagery_fig6_281269057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B601C-E6FD-4A3D-8282-8D92DDD32A2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Courtesy : https://business.inquirer.net/241168/urban-planning-matters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B601C-E6FD-4A3D-8282-8D92DDD32A2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Courtesy : http://www.antarcticglaciers.org/glaciers-and-climate/glacier-recession/observing-glacier-change-space/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B601C-E6FD-4A3D-8282-8D92DDD32A2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Courtesy : https://earthobservatory.sg/blog/looking-back-2005-kashmir-earthquake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B601C-E6FD-4A3D-8282-8D92DDD32A2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D277-6244-4CF5-9B20-FA252409FD8A}" type="datetime1">
              <a:rPr lang="en-US" smtClean="0"/>
              <a:pPr/>
              <a:t>11/3/2018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  <p:sndAc>
          <p:stSnd>
            <p:snd r:embed="rId3" name="breeze.wav"/>
          </p:stSnd>
        </p:sndAc>
      </p:transition>
    </mc:Choice>
    <mc:Fallback>
      <p:transition spd="slow">
        <p:dissolve/>
        <p:sndAc>
          <p:stSnd>
            <p:snd r:embed="rId1" name="breez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241D-9770-4F1E-A962-728D52353A7B}" type="datetime1">
              <a:rPr lang="en-US" smtClean="0"/>
              <a:pPr/>
              <a:t>11/3/2018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  <p:sndAc>
          <p:stSnd>
            <p:snd r:embed="rId3" name="breeze.wav"/>
          </p:stSnd>
        </p:sndAc>
      </p:transition>
    </mc:Choice>
    <mc:Fallback>
      <p:transition spd="slow">
        <p:dissolve/>
        <p:sndAc>
          <p:stSnd>
            <p:snd r:embed="rId1" name="breez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614F-E998-4F5F-818B-114BB2A22F20}" type="datetime1">
              <a:rPr lang="en-US" smtClean="0"/>
              <a:pPr/>
              <a:t>11/3/2018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  <p:sndAc>
          <p:stSnd>
            <p:snd r:embed="rId3" name="breeze.wav"/>
          </p:stSnd>
        </p:sndAc>
      </p:transition>
    </mc:Choice>
    <mc:Fallback>
      <p:transition spd="slow">
        <p:dissolve/>
        <p:sndAc>
          <p:stSnd>
            <p:snd r:embed="rId1" name="breeze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1CDF-7008-4666-810D-2817A64FBC66}" type="datetime1">
              <a:rPr lang="en-US" smtClean="0"/>
              <a:pPr/>
              <a:t>11/3/2018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  <p:sndAc>
          <p:stSnd>
            <p:snd r:embed="rId3" name="breeze.wav"/>
          </p:stSnd>
        </p:sndAc>
      </p:transition>
    </mc:Choice>
    <mc:Fallback>
      <p:transition spd="slow">
        <p:dissolve/>
        <p:sndAc>
          <p:stSnd>
            <p:snd r:embed="rId1" name="breeze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3A46-1E5C-4CD8-84B9-A064E92A2837}" type="datetime1">
              <a:rPr lang="en-US" smtClean="0"/>
              <a:pPr/>
              <a:t>11/3/2018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  <p:sndAc>
          <p:stSnd>
            <p:snd r:embed="rId3" name="breeze.wav"/>
          </p:stSnd>
        </p:sndAc>
      </p:transition>
    </mc:Choice>
    <mc:Fallback>
      <p:transition spd="slow">
        <p:dissolve/>
        <p:sndAc>
          <p:stSnd>
            <p:snd r:embed="rId1" name="breeze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47570-00E6-4EFD-8EF4-7ACB401792B6}" type="datetime1">
              <a:rPr lang="en-US" smtClean="0"/>
              <a:pPr/>
              <a:t>11/3/2018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  <p:sndAc>
          <p:stSnd>
            <p:snd r:embed="rId3" name="breeze.wav"/>
          </p:stSnd>
        </p:sndAc>
      </p:transition>
    </mc:Choice>
    <mc:Fallback>
      <p:transition spd="slow">
        <p:dissolve/>
        <p:sndAc>
          <p:stSnd>
            <p:snd r:embed="rId1" name="breeze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F3D9-EC45-44C1-93B8-E6190BED052F}" type="datetime1">
              <a:rPr lang="en-US" smtClean="0"/>
              <a:pPr/>
              <a:t>11/3/2018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  <p:sndAc>
          <p:stSnd>
            <p:snd r:embed="rId3" name="breeze.wav"/>
          </p:stSnd>
        </p:sndAc>
      </p:transition>
    </mc:Choice>
    <mc:Fallback>
      <p:transition spd="slow">
        <p:dissolve/>
        <p:sndAc>
          <p:stSnd>
            <p:snd r:embed="rId1" name="breeze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9621-21ED-472A-957B-65FD2ACD4960}" type="datetime1">
              <a:rPr lang="en-US" smtClean="0"/>
              <a:pPr/>
              <a:t>11/3/2018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  <p:sndAc>
          <p:stSnd>
            <p:snd r:embed="rId3" name="breeze.wav"/>
          </p:stSnd>
        </p:sndAc>
      </p:transition>
    </mc:Choice>
    <mc:Fallback>
      <p:transition spd="slow">
        <p:dissolve/>
        <p:sndAc>
          <p:stSnd>
            <p:snd r:embed="rId1" name="breez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4631-2315-45FD-A0B3-0B9B5D1D031C}" type="datetime1">
              <a:rPr lang="en-US" smtClean="0"/>
              <a:pPr/>
              <a:t>11/3/2018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  <p:sndAc>
          <p:stSnd>
            <p:snd r:embed="rId3" name="breeze.wav"/>
          </p:stSnd>
        </p:sndAc>
      </p:transition>
    </mc:Choice>
    <mc:Fallback>
      <p:transition spd="slow">
        <p:dissolve/>
        <p:sndAc>
          <p:stSnd>
            <p:snd r:embed="rId1" name="breez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A3FD-2AEB-4347-9E14-944E1CAE6916}" type="datetime1">
              <a:rPr lang="en-US" smtClean="0"/>
              <a:pPr/>
              <a:t>11/3/2018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  <p:sndAc>
          <p:stSnd>
            <p:snd r:embed="rId3" name="breeze.wav"/>
          </p:stSnd>
        </p:sndAc>
      </p:transition>
    </mc:Choice>
    <mc:Fallback>
      <p:transition spd="slow">
        <p:dissolve/>
        <p:sndAc>
          <p:stSnd>
            <p:snd r:embed="rId1" name="breez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D9EA-6445-4864-81B9-DDBAF330A789}" type="datetime1">
              <a:rPr lang="en-US" smtClean="0"/>
              <a:pPr/>
              <a:t>11/3/2018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  <p:sndAc>
          <p:stSnd>
            <p:snd r:embed="rId3" name="breeze.wav"/>
          </p:stSnd>
        </p:sndAc>
      </p:transition>
    </mc:Choice>
    <mc:Fallback>
      <p:transition spd="slow">
        <p:dissolve/>
        <p:sndAc>
          <p:stSnd>
            <p:snd r:embed="rId1" name="breez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FCDE0-6B32-4855-938D-468CDD35ABCB}" type="datetime1">
              <a:rPr lang="en-US" smtClean="0"/>
              <a:pPr/>
              <a:t>11/3/2018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  <p:sndAc>
          <p:stSnd>
            <p:snd r:embed="rId3" name="breeze.wav"/>
          </p:stSnd>
        </p:sndAc>
      </p:transition>
    </mc:Choice>
    <mc:Fallback>
      <p:transition spd="slow">
        <p:dissolve/>
        <p:sndAc>
          <p:stSnd>
            <p:snd r:embed="rId1" name="breez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E1FA-5E0A-43F9-8EF8-E43DEE03BCCB}" type="datetime1">
              <a:rPr lang="en-US" smtClean="0"/>
              <a:pPr/>
              <a:t>11/3/2018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  <p:sndAc>
          <p:stSnd>
            <p:snd r:embed="rId3" name="breeze.wav"/>
          </p:stSnd>
        </p:sndAc>
      </p:transition>
    </mc:Choice>
    <mc:Fallback>
      <p:transition spd="slow">
        <p:dissolve/>
        <p:sndAc>
          <p:stSnd>
            <p:snd r:embed="rId1" name="breez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FC215-637C-4BC2-9A58-F6928B664AD5}" type="datetime1">
              <a:rPr lang="en-US" smtClean="0"/>
              <a:pPr/>
              <a:t>11/3/2018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  <p:sndAc>
          <p:stSnd>
            <p:snd r:embed="rId3" name="breeze.wav"/>
          </p:stSnd>
        </p:sndAc>
      </p:transition>
    </mc:Choice>
    <mc:Fallback>
      <p:transition spd="slow">
        <p:dissolve/>
        <p:sndAc>
          <p:stSnd>
            <p:snd r:embed="rId1" name="breez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2811-853E-4F15-B29F-80EB3E61931E}" type="datetime1">
              <a:rPr lang="en-US" smtClean="0"/>
              <a:pPr/>
              <a:t>11/3/2018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  <p:sndAc>
          <p:stSnd>
            <p:snd r:embed="rId3" name="breeze.wav"/>
          </p:stSnd>
        </p:sndAc>
      </p:transition>
    </mc:Choice>
    <mc:Fallback>
      <p:transition spd="slow">
        <p:dissolve/>
        <p:sndAc>
          <p:stSnd>
            <p:snd r:embed="rId1" name="breez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8156-1762-4196-8E72-A70B5895C20A}" type="datetime1">
              <a:rPr lang="en-US" smtClean="0"/>
              <a:pPr/>
              <a:t>11/3/2018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  <p:sndAc>
          <p:stSnd>
            <p:snd r:embed="rId3" name="breeze.wav"/>
          </p:stSnd>
        </p:sndAc>
      </p:transition>
    </mc:Choice>
    <mc:Fallback>
      <p:transition spd="slow">
        <p:dissolve/>
        <p:sndAc>
          <p:stSnd>
            <p:snd r:embed="rId1" name="breez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1FB99-D332-4D80-84B9-0C6C1E4EC0F4}" type="datetime1">
              <a:rPr lang="en-US" smtClean="0"/>
              <a:pPr/>
              <a:t>11/3/2018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  <p:sndAc>
          <p:stSnd>
            <p:snd r:embed="rId19" name="breeze.wav"/>
          </p:stSnd>
        </p:sndAc>
      </p:transition>
    </mc:Choice>
    <mc:Fallback>
      <p:transition spd="slow">
        <p:dissolve/>
        <p:sndAc>
          <p:stSnd>
            <p:snd r:embed="rId18" name="breeze.wav"/>
          </p:stSnd>
        </p:sndAc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Socio-Economic Benefits of Satellite Technologies</a:t>
            </a:r>
            <a:endParaRPr lang="en-US" sz="4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Content Placeholder 5" descr="on_satellite_applications-8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89213" y="2343851"/>
            <a:ext cx="8915400" cy="335774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  <p:sndAc>
          <p:stSnd>
            <p:snd r:embed="rId5" name="breeze.wav"/>
          </p:stSnd>
        </p:sndAc>
      </p:transition>
    </mc:Choice>
    <mc:Fallback>
      <p:transition spd="slow">
        <p:dissolve/>
        <p:sndAc>
          <p:stSnd>
            <p:snd r:embed="rId3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Crops 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Estimation 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and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Forecasting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Identify deforestation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Irrigation System</a:t>
            </a: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7156" t="22701" r="43376" b="35402"/>
          <a:stretch>
            <a:fillRect/>
          </a:stretch>
        </p:blipFill>
        <p:spPr bwMode="auto">
          <a:xfrm>
            <a:off x="6416566" y="1970690"/>
            <a:ext cx="4792717" cy="383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  <p:sndAc>
          <p:stSnd>
            <p:snd r:embed="rId4" name="breeze.wav"/>
          </p:stSnd>
        </p:sndAc>
      </p:transition>
    </mc:Choice>
    <mc:Fallback>
      <p:transition spd="slow">
        <p:dissolv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Geology</a:t>
            </a:r>
            <a:endParaRPr lang="en-US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Petroleum Exploration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Mining Minerals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Archeological Sites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0" name="Picture 2" descr="C:\Users\Waheed Asghar\OneDrive\Desktop\Socio-Economic Benefists of Satellites\Lake-Alberts-microseepage-anomaly-map-generated-using-multi-sensor-satellite-imagery_Q320.jpg"/>
          <p:cNvPicPr>
            <a:picLocks noChangeAspect="1" noChangeArrowheads="1"/>
          </p:cNvPicPr>
          <p:nvPr/>
        </p:nvPicPr>
        <p:blipFill>
          <a:blip r:embed="rId4"/>
          <a:srcRect l="8895" r="7412" b="10580"/>
          <a:stretch>
            <a:fillRect/>
          </a:stretch>
        </p:blipFill>
        <p:spPr bwMode="auto">
          <a:xfrm>
            <a:off x="6716111" y="1558158"/>
            <a:ext cx="3851229" cy="4114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  <p:sndAc>
          <p:stSnd>
            <p:snd r:embed="rId5" name="breeze.wav"/>
          </p:stSnd>
        </p:sndAc>
      </p:transition>
    </mc:Choice>
    <mc:Fallback>
      <p:transition spd="slow">
        <p:dissolve/>
        <p:sndAc>
          <p:stSnd>
            <p:snd r:embed="rId3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Urban Planning</a:t>
            </a:r>
            <a:endParaRPr lang="en-US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Population Density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Land Information &amp;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Management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076" name="Picture 4" descr="C:\Users\Waheed Asghar\OneDrive\Desktop\Socio-Economic Benefists of Satellites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66994" y="1940472"/>
            <a:ext cx="4608576" cy="3657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  <p:sndAc>
          <p:stSnd>
            <p:snd r:embed="rId5" name="breeze.wav"/>
          </p:stSnd>
        </p:sndAc>
      </p:transition>
    </mc:Choice>
    <mc:Fallback>
      <p:transition spd="slow">
        <p:dissolve/>
        <p:sndAc>
          <p:stSnd>
            <p:snd r:embed="rId3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Environment</a:t>
            </a:r>
            <a:endParaRPr lang="en-US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Water Pollution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Air Pollution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Wildlife Protection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Glacier Study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098" name="Picture 2" descr="C:\Users\Waheed Asghar\OneDrive\Desktop\Socio-Economic Benefists of Satellites\ASTER-image-03march09.jpg"/>
          <p:cNvPicPr>
            <a:picLocks noChangeAspect="1" noChangeArrowheads="1"/>
          </p:cNvPicPr>
          <p:nvPr/>
        </p:nvPicPr>
        <p:blipFill>
          <a:blip r:embed="rId4"/>
          <a:srcRect l="11427" r="12535" b="4680"/>
          <a:stretch>
            <a:fillRect/>
          </a:stretch>
        </p:blipFill>
        <p:spPr bwMode="auto">
          <a:xfrm>
            <a:off x="6589986" y="1623849"/>
            <a:ext cx="4323908" cy="4572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  <p:sndAc>
          <p:stSnd>
            <p:snd r:embed="rId5" name="breeze.wav"/>
          </p:stSnd>
        </p:sndAc>
      </p:transition>
    </mc:Choice>
    <mc:Fallback>
      <p:transition spd="slow">
        <p:dissolve/>
        <p:sndAc>
          <p:stSnd>
            <p:snd r:embed="rId3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Disaster &amp; Relief Management</a:t>
            </a:r>
            <a:endParaRPr lang="en-US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Tsunami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Flood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Earthquake</a:t>
            </a:r>
          </a:p>
          <a:p>
            <a:pPr>
              <a:lnSpc>
                <a:spcPct val="150000"/>
              </a:lnSpc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122" name="Picture 2" descr="C:\Users\Waheed Asghar\OneDrive\Desktop\Socio-Economic Benefists of Satellites\800px-Balakot_Erdbeben_2005_US Air Force_Wikipedi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703" y="2049682"/>
            <a:ext cx="5615756" cy="3657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  <p:sndAc>
          <p:stSnd>
            <p:snd r:embed="rId5" name="breeze.wav"/>
          </p:stSnd>
        </p:sndAc>
      </p:transition>
    </mc:Choice>
    <mc:Fallback>
      <p:transition spd="slow">
        <p:dissolve/>
        <p:sndAc>
          <p:stSnd>
            <p:snd r:embed="rId3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38248" y="1087821"/>
            <a:ext cx="67003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Adnan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Ali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Imran</a:t>
            </a:r>
            <a:endParaRPr lang="en-US" sz="32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MS-Computational Mechanics</a:t>
            </a:r>
          </a:p>
          <a:p>
            <a:pPr algn="ctr"/>
            <a:endParaRPr lang="en-US" sz="32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32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32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32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End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  <p:sndAc>
          <p:stSnd>
            <p:snd r:embed="rId3" name="breeze.wav"/>
          </p:stSnd>
        </p:sndAc>
      </p:transition>
    </mc:Choice>
    <mc:Fallback>
      <p:transition spd="slow">
        <p:dissolve/>
        <p:sndAc>
          <p:stSnd>
            <p:snd r:embed="rId2" name="breeze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2817</TotalTime>
  <Words>91</Words>
  <Application>Microsoft Office PowerPoint</Application>
  <PresentationFormat>Custom</PresentationFormat>
  <Paragraphs>52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Wisp</vt:lpstr>
      <vt:lpstr>Socio-Economic Benefits of Satellite Technologies</vt:lpstr>
      <vt:lpstr>Agriculture</vt:lpstr>
      <vt:lpstr>Geology</vt:lpstr>
      <vt:lpstr>Urban Planning</vt:lpstr>
      <vt:lpstr>Environment</vt:lpstr>
      <vt:lpstr>Disaster &amp; Relief Management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Theory of the Firm: Managerial Behavior, Agency Costs and Ownership Structure</dc:title>
  <dc:creator>Julie Ao</dc:creator>
  <cp:lastModifiedBy>Adnan Ali Imran</cp:lastModifiedBy>
  <cp:revision>279</cp:revision>
  <dcterms:created xsi:type="dcterms:W3CDTF">2016-09-16T19:00:17Z</dcterms:created>
  <dcterms:modified xsi:type="dcterms:W3CDTF">2018-11-04T11:17:05Z</dcterms:modified>
</cp:coreProperties>
</file>