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04e0d71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a04e0d71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a04e0d71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a04e0d71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a04e0d71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a04e0d71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a04e0d71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a04e0d71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a04e0d71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a04e0d71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a04e0d71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a04e0d71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a04e0d71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a04e0d71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a04e0d71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a04e0d71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rollingstone.com/wp-content/uploads/2018/06/gettyimages-675607998-fa15edf3-fa66-4148-9a2f-09d5508e2b34.jpg" TargetMode="External"/><Relationship Id="rId4" Type="http://schemas.openxmlformats.org/officeDocument/2006/relationships/hyperlink" Target="https://www.fakewhats.com/generator" TargetMode="External"/><Relationship Id="rId5" Type="http://schemas.openxmlformats.org/officeDocument/2006/relationships/hyperlink" Target="https://s14422.pcdn.co/wp-content/uploads/2016/03/tinder-matches-redone-700px.jpg" TargetMode="External"/><Relationship Id="rId6" Type="http://schemas.openxmlformats.org/officeDocument/2006/relationships/hyperlink" Target="https://www.youtube.com/user/gettheguyte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Dating Jungle Survival Texts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Communication Skills 1 - Mao Ye, Hong Nhung Ngo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46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-4119" l="0" r="0" t="4120"/>
          <a:stretch/>
        </p:blipFill>
        <p:spPr>
          <a:xfrm>
            <a:off x="2570662" y="152400"/>
            <a:ext cx="4002677" cy="742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662" y="152400"/>
            <a:ext cx="4002676" cy="7433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-8400" l="0" r="0" t="8400"/>
          <a:stretch/>
        </p:blipFill>
        <p:spPr>
          <a:xfrm>
            <a:off x="2570662" y="152400"/>
            <a:ext cx="4002677" cy="725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-5150" l="0" r="0" t="5150"/>
          <a:stretch/>
        </p:blipFill>
        <p:spPr>
          <a:xfrm>
            <a:off x="2570662" y="152400"/>
            <a:ext cx="4002677" cy="742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9737" y="2271450"/>
            <a:ext cx="1848450" cy="27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-5150" l="0" r="0" t="5150"/>
          <a:stretch/>
        </p:blipFill>
        <p:spPr>
          <a:xfrm>
            <a:off x="2570662" y="152400"/>
            <a:ext cx="4002677" cy="742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b="-8240" l="0" r="0" t="8240"/>
          <a:stretch/>
        </p:blipFill>
        <p:spPr>
          <a:xfrm>
            <a:off x="2570662" y="152400"/>
            <a:ext cx="4002677" cy="742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Reference</a:t>
            </a:r>
            <a:endParaRPr/>
          </a:p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https://www.rollingstone.com/wp-content/uploads/2018/06/gettyimages-675607998-fa15edf3-fa66-4148-9a2f-09d5508e2b34.jpg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4"/>
              </a:rPr>
              <a:t>https://www.fakewhats.com/generator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5"/>
              </a:rPr>
              <a:t>https://s14422.pcdn.co/wp-content/uploads/2016/03/tinder-matches-redone-700px.jpg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6"/>
              </a:rPr>
              <a:t>https://www.youtube.com/user/gettheguyteam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