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96" r:id="rId4"/>
  </p:sldMasterIdLst>
  <p:notesMasterIdLst>
    <p:notesMasterId r:id="rId17"/>
  </p:notesMasterIdLst>
  <p:handoutMasterIdLst>
    <p:handoutMasterId r:id="rId18"/>
  </p:handoutMasterIdLst>
  <p:sldIdLst>
    <p:sldId id="285" r:id="rId5"/>
    <p:sldId id="294" r:id="rId6"/>
    <p:sldId id="292" r:id="rId7"/>
    <p:sldId id="295" r:id="rId8"/>
    <p:sldId id="296" r:id="rId9"/>
    <p:sldId id="297" r:id="rId10"/>
    <p:sldId id="298" r:id="rId11"/>
    <p:sldId id="299" r:id="rId12"/>
    <p:sldId id="300" r:id="rId13"/>
    <p:sldId id="301" r:id="rId14"/>
    <p:sldId id="302" r:id="rId15"/>
    <p:sldId id="303" r:id="rId16"/>
  </p:sldIdLst>
  <p:sldSz cx="12192000" cy="6858000"/>
  <p:notesSz cx="6858000" cy="9144000"/>
  <p:defaultTextStyle>
    <a:defPPr rtl="0">
      <a:defRPr lang="x-non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3B32CA-6275-4C43-A330-8008C013F845}" v="188" dt="2019-12-16T17:16:29.330"/>
    <p1510:client id="{6FC6133C-9EE7-482D-82A4-82DAE648B543}" v="12" dt="2019-12-16T21:00:59.832"/>
    <p1510:client id="{C711C9ED-AE65-430D-817D-48A909AEEAF1}" v="24" dt="2019-12-16T19:13:18.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27" autoAdjust="0"/>
    <p:restoredTop sz="94660"/>
  </p:normalViewPr>
  <p:slideViewPr>
    <p:cSldViewPr snapToGrid="0">
      <p:cViewPr varScale="1">
        <p:scale>
          <a:sx n="72" d="100"/>
          <a:sy n="72" d="100"/>
        </p:scale>
        <p:origin x="648" y="66"/>
      </p:cViewPr>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7ABB1E-CB69-44E5-8079-DB7F5955D926}" type="doc">
      <dgm:prSet loTypeId="urn:microsoft.com/office/officeart/2016/7/layout/RoundedRectangleTimeline#1" loCatId="process" qsTypeId="urn:microsoft.com/office/officeart/2005/8/quickstyle/simple4" qsCatId="simple" csTypeId="urn:microsoft.com/office/officeart/2005/8/colors/colorful2" csCatId="colorful" phldr="1"/>
      <dgm:spPr/>
      <dgm:t>
        <a:bodyPr rtlCol="0"/>
        <a:lstStyle/>
        <a:p>
          <a:pPr rtl="0"/>
          <a:endParaRPr lang="en-US"/>
        </a:p>
      </dgm:t>
    </dgm:pt>
    <dgm:pt modelId="{611E47AF-C61B-4BA4-844A-26AB3FDEEF30}">
      <dgm:prSet custT="1"/>
      <dgm:spPr/>
      <dgm:t>
        <a:bodyPr rtlCol="0"/>
        <a:lstStyle/>
        <a:p>
          <a:pPr rtl="0"/>
          <a:r>
            <a:rPr lang="en-GB" sz="1800" noProof="0" dirty="0"/>
            <a:t>3500 B.C.</a:t>
          </a:r>
        </a:p>
      </dgm:t>
    </dgm:pt>
    <dgm:pt modelId="{687DC825-000F-4F8F-9621-019450C2E1B4}" type="parTrans" cxnId="{19564FD3-9555-4ACF-8413-DBE46FCAB590}">
      <dgm:prSet/>
      <dgm:spPr/>
      <dgm:t>
        <a:bodyPr rtlCol="0"/>
        <a:lstStyle/>
        <a:p>
          <a:pPr rtl="0"/>
          <a:endParaRPr lang="de-DE" noProof="0" dirty="0"/>
        </a:p>
      </dgm:t>
    </dgm:pt>
    <dgm:pt modelId="{8C1C84A3-A40E-46BD-8673-066A3E806E00}" type="sibTrans" cxnId="{19564FD3-9555-4ACF-8413-DBE46FCAB590}">
      <dgm:prSet/>
      <dgm:spPr/>
      <dgm:t>
        <a:bodyPr rtlCol="0"/>
        <a:lstStyle/>
        <a:p>
          <a:pPr rtl="0"/>
          <a:endParaRPr lang="de-DE" noProof="0" dirty="0"/>
        </a:p>
      </dgm:t>
    </dgm:pt>
    <dgm:pt modelId="{2A6E2CEF-D93C-42CC-B4B8-FE4756FFBED7}">
      <dgm:prSet custT="1"/>
      <dgm:spPr/>
      <dgm:t>
        <a:bodyPr rtlCol="0"/>
        <a:lstStyle/>
        <a:p>
          <a:pPr rtl="0"/>
          <a:r>
            <a:rPr lang="en-GB" sz="1800" noProof="0" dirty="0"/>
            <a:t>Invention</a:t>
          </a:r>
          <a:br>
            <a:rPr lang="en-GB" sz="1800" noProof="0" dirty="0"/>
          </a:br>
          <a:r>
            <a:rPr lang="en-GB" sz="1800" noProof="0" dirty="0"/>
            <a:t> of the wheel</a:t>
          </a:r>
        </a:p>
      </dgm:t>
    </dgm:pt>
    <dgm:pt modelId="{338D5843-E3B6-4AFD-B725-9B085D79E8DE}" type="parTrans" cxnId="{CA129D73-90A1-47FB-81DF-827877BD9920}">
      <dgm:prSet/>
      <dgm:spPr/>
      <dgm:t>
        <a:bodyPr rtlCol="0"/>
        <a:lstStyle/>
        <a:p>
          <a:pPr rtl="0"/>
          <a:endParaRPr lang="de-DE" noProof="0" dirty="0"/>
        </a:p>
      </dgm:t>
    </dgm:pt>
    <dgm:pt modelId="{AFC491B1-DCB5-4849-B107-08875D2F8F18}" type="sibTrans" cxnId="{CA129D73-90A1-47FB-81DF-827877BD9920}">
      <dgm:prSet/>
      <dgm:spPr/>
      <dgm:t>
        <a:bodyPr rtlCol="0"/>
        <a:lstStyle/>
        <a:p>
          <a:pPr rtl="0"/>
          <a:endParaRPr lang="de-DE" noProof="0" dirty="0"/>
        </a:p>
      </dgm:t>
    </dgm:pt>
    <dgm:pt modelId="{31D257AA-603D-416F-8FB2-4A07D62C7F9E}">
      <dgm:prSet custT="1"/>
      <dgm:spPr/>
      <dgm:t>
        <a:bodyPr rtlCol="0"/>
        <a:lstStyle/>
        <a:p>
          <a:pPr rtl="0"/>
          <a:r>
            <a:rPr lang="en-GB" sz="1800" noProof="0" dirty="0"/>
            <a:t>Horses</a:t>
          </a:r>
        </a:p>
      </dgm:t>
    </dgm:pt>
    <dgm:pt modelId="{3B247BF7-3078-46B6-841C-B3D46A3DBE55}" type="parTrans" cxnId="{17F6E48A-2A5C-4F50-82D4-A282DAE4F42E}">
      <dgm:prSet/>
      <dgm:spPr/>
      <dgm:t>
        <a:bodyPr rtlCol="0"/>
        <a:lstStyle/>
        <a:p>
          <a:pPr rtl="0"/>
          <a:endParaRPr lang="de-DE" noProof="0" dirty="0"/>
        </a:p>
      </dgm:t>
    </dgm:pt>
    <dgm:pt modelId="{8E998CC1-3A68-4D86-8932-7DF93F81814D}" type="sibTrans" cxnId="{17F6E48A-2A5C-4F50-82D4-A282DAE4F42E}">
      <dgm:prSet/>
      <dgm:spPr/>
      <dgm:t>
        <a:bodyPr rtlCol="0"/>
        <a:lstStyle/>
        <a:p>
          <a:pPr rtl="0"/>
          <a:endParaRPr lang="de-DE" noProof="0" dirty="0"/>
        </a:p>
      </dgm:t>
    </dgm:pt>
    <dgm:pt modelId="{5DA95C0A-A1DC-413D-BDF4-CBAD197E4673}">
      <dgm:prSet custT="1"/>
      <dgm:spPr/>
      <dgm:t>
        <a:bodyPr rtlCol="0"/>
        <a:lstStyle/>
        <a:p>
          <a:pPr rtl="0"/>
          <a:r>
            <a:rPr lang="en-GB" sz="1800" noProof="0" dirty="0"/>
            <a:t>800 B.C.</a:t>
          </a:r>
        </a:p>
      </dgm:t>
    </dgm:pt>
    <dgm:pt modelId="{3748892B-82BA-4A37-91DD-273EFF4A20F1}" type="parTrans" cxnId="{DE33BA09-F231-4377-A2F2-B2D22FF15755}">
      <dgm:prSet/>
      <dgm:spPr/>
      <dgm:t>
        <a:bodyPr rtlCol="0"/>
        <a:lstStyle/>
        <a:p>
          <a:pPr rtl="0"/>
          <a:endParaRPr lang="de-DE" noProof="0" dirty="0"/>
        </a:p>
      </dgm:t>
    </dgm:pt>
    <dgm:pt modelId="{C1ABFCFD-878B-4AAF-BB24-024750031560}" type="sibTrans" cxnId="{DE33BA09-F231-4377-A2F2-B2D22FF15755}">
      <dgm:prSet/>
      <dgm:spPr/>
      <dgm:t>
        <a:bodyPr rtlCol="0"/>
        <a:lstStyle/>
        <a:p>
          <a:pPr rtl="0"/>
          <a:endParaRPr lang="de-DE" noProof="0" dirty="0"/>
        </a:p>
      </dgm:t>
    </dgm:pt>
    <dgm:pt modelId="{1D420285-2759-49CC-8CFF-EE5B957ABBF8}">
      <dgm:prSet custT="1"/>
      <dgm:spPr/>
      <dgm:t>
        <a:bodyPr rtlCol="0"/>
        <a:lstStyle/>
        <a:p>
          <a:pPr rtl="0"/>
          <a:r>
            <a:rPr lang="en-GB" sz="1800" noProof="0" dirty="0"/>
            <a:t>Streets</a:t>
          </a:r>
        </a:p>
      </dgm:t>
    </dgm:pt>
    <dgm:pt modelId="{DCF52FFD-3585-453D-A3DF-FD15EAA34B3B}" type="parTrans" cxnId="{BAD40440-CB99-4180-A178-6154F8FC4EB1}">
      <dgm:prSet/>
      <dgm:spPr/>
      <dgm:t>
        <a:bodyPr rtlCol="0"/>
        <a:lstStyle/>
        <a:p>
          <a:pPr rtl="0"/>
          <a:endParaRPr lang="de-DE" noProof="0" dirty="0"/>
        </a:p>
      </dgm:t>
    </dgm:pt>
    <dgm:pt modelId="{4575AF13-1485-4CE5-8E23-679A14844036}" type="sibTrans" cxnId="{BAD40440-CB99-4180-A178-6154F8FC4EB1}">
      <dgm:prSet/>
      <dgm:spPr/>
      <dgm:t>
        <a:bodyPr rtlCol="0"/>
        <a:lstStyle/>
        <a:p>
          <a:pPr rtl="0"/>
          <a:endParaRPr lang="de-DE" noProof="0" dirty="0"/>
        </a:p>
      </dgm:t>
    </dgm:pt>
    <dgm:pt modelId="{6586A170-8336-49FE-9FF0-D4AC77D95B19}">
      <dgm:prSet custT="1"/>
      <dgm:spPr/>
      <dgm:t>
        <a:bodyPr rtlCol="0"/>
        <a:lstStyle/>
        <a:p>
          <a:pPr rtl="0"/>
          <a:r>
            <a:rPr lang="en-GB" sz="1800" dirty="0"/>
            <a:t>19</a:t>
          </a:r>
          <a:r>
            <a:rPr lang="en-GB" sz="1800" baseline="30000" dirty="0"/>
            <a:t>th</a:t>
          </a:r>
          <a:r>
            <a:rPr lang="en-GB" sz="1800" noProof="0" dirty="0"/>
            <a:t> century</a:t>
          </a:r>
          <a:r>
            <a:rPr lang="en-GB" sz="1800" baseline="30000" dirty="0"/>
            <a:t> </a:t>
          </a:r>
          <a:endParaRPr lang="en-GB" sz="1800" noProof="0" dirty="0"/>
        </a:p>
      </dgm:t>
    </dgm:pt>
    <dgm:pt modelId="{68734F2A-B49D-470B-94E9-B55A13F7CF60}" type="parTrans" cxnId="{BC3B057F-729F-4C56-8E95-4D5C509710E2}">
      <dgm:prSet/>
      <dgm:spPr/>
      <dgm:t>
        <a:bodyPr rtlCol="0"/>
        <a:lstStyle/>
        <a:p>
          <a:pPr rtl="0"/>
          <a:endParaRPr lang="de-DE" noProof="0" dirty="0"/>
        </a:p>
      </dgm:t>
    </dgm:pt>
    <dgm:pt modelId="{1E292716-B605-472A-A7AF-6DC7AE4CE6CD}" type="sibTrans" cxnId="{BC3B057F-729F-4C56-8E95-4D5C509710E2}">
      <dgm:prSet/>
      <dgm:spPr/>
      <dgm:t>
        <a:bodyPr rtlCol="0"/>
        <a:lstStyle/>
        <a:p>
          <a:pPr rtl="0"/>
          <a:endParaRPr lang="de-DE" noProof="0" dirty="0"/>
        </a:p>
      </dgm:t>
    </dgm:pt>
    <dgm:pt modelId="{7E778AAA-4786-4585-B46B-15D391FE7914}">
      <dgm:prSet custT="1"/>
      <dgm:spPr/>
      <dgm:t>
        <a:bodyPr rtlCol="0"/>
        <a:lstStyle/>
        <a:p>
          <a:pPr rtl="0"/>
          <a:r>
            <a:rPr lang="en-GB" sz="1800" noProof="0" dirty="0"/>
            <a:t>Cars</a:t>
          </a:r>
          <a:r>
            <a:rPr lang="en-GB" sz="1800" noProof="0" dirty="0">
              <a:latin typeface="Gill Sans MT" panose="020B0502020104020203"/>
            </a:rPr>
            <a:t>, Bicycles and locomotives </a:t>
          </a:r>
          <a:endParaRPr lang="en-GB" sz="1800" noProof="0" dirty="0"/>
        </a:p>
      </dgm:t>
    </dgm:pt>
    <dgm:pt modelId="{23E32EE7-341B-4AB1-A981-477EB7E13019}" type="parTrans" cxnId="{51936038-8B59-4FCA-ACA4-DB69F4BB6542}">
      <dgm:prSet/>
      <dgm:spPr/>
      <dgm:t>
        <a:bodyPr rtlCol="0"/>
        <a:lstStyle/>
        <a:p>
          <a:pPr rtl="0"/>
          <a:endParaRPr lang="de-DE" noProof="0" dirty="0"/>
        </a:p>
      </dgm:t>
    </dgm:pt>
    <dgm:pt modelId="{271C3B73-04EF-4ADF-B9B2-D8EAA9DECC7C}" type="sibTrans" cxnId="{51936038-8B59-4FCA-ACA4-DB69F4BB6542}">
      <dgm:prSet/>
      <dgm:spPr/>
      <dgm:t>
        <a:bodyPr rtlCol="0"/>
        <a:lstStyle/>
        <a:p>
          <a:pPr rtl="0"/>
          <a:endParaRPr lang="de-DE" noProof="0" dirty="0"/>
        </a:p>
      </dgm:t>
    </dgm:pt>
    <dgm:pt modelId="{1D42E346-F6FB-4880-9769-ADD02C578B5F}">
      <dgm:prSet custT="1"/>
      <dgm:spPr/>
      <dgm:t>
        <a:bodyPr rtlCol="0"/>
        <a:lstStyle/>
        <a:p>
          <a:pPr rtl="0"/>
          <a:r>
            <a:rPr lang="en-GB" sz="1800" noProof="0" dirty="0"/>
            <a:t>2000 B.C.</a:t>
          </a:r>
        </a:p>
      </dgm:t>
    </dgm:pt>
    <dgm:pt modelId="{5E2EB3DE-59D3-4DA7-B4C7-BF4D2242D456}" type="sibTrans" cxnId="{45A9E409-E878-48F1-BA6A-D5A6A3507984}">
      <dgm:prSet/>
      <dgm:spPr/>
      <dgm:t>
        <a:bodyPr rtlCol="0"/>
        <a:lstStyle/>
        <a:p>
          <a:pPr rtl="0"/>
          <a:endParaRPr lang="de-DE" noProof="0" dirty="0"/>
        </a:p>
      </dgm:t>
    </dgm:pt>
    <dgm:pt modelId="{F62778AA-580C-479D-8FE5-5B5E7069AB75}" type="parTrans" cxnId="{45A9E409-E878-48F1-BA6A-D5A6A3507984}">
      <dgm:prSet/>
      <dgm:spPr/>
      <dgm:t>
        <a:bodyPr rtlCol="0"/>
        <a:lstStyle/>
        <a:p>
          <a:pPr rtl="0"/>
          <a:endParaRPr lang="de-DE" noProof="0" dirty="0"/>
        </a:p>
      </dgm:t>
    </dgm:pt>
    <dgm:pt modelId="{24DB8A0A-39AA-43A7-B5D7-C9FF5A05D320}">
      <dgm:prSet custT="1"/>
      <dgm:spPr/>
      <dgm:t>
        <a:bodyPr/>
        <a:lstStyle/>
        <a:p>
          <a:pPr rtl="0"/>
          <a:r>
            <a:rPr lang="en-GB" sz="1800" dirty="0"/>
            <a:t>20</a:t>
          </a:r>
          <a:r>
            <a:rPr lang="en-GB" sz="1800" baseline="30000" dirty="0"/>
            <a:t>th</a:t>
          </a:r>
          <a:r>
            <a:rPr lang="en-GB" sz="1800" noProof="0" dirty="0"/>
            <a:t> century</a:t>
          </a:r>
          <a:endParaRPr lang="en-GB" sz="1800" dirty="0"/>
        </a:p>
      </dgm:t>
    </dgm:pt>
    <dgm:pt modelId="{F43715D4-06F3-4899-BD4F-68A518ADB5AF}" type="parTrans" cxnId="{17F725B3-285D-462E-A288-6D649EDB4940}">
      <dgm:prSet/>
      <dgm:spPr/>
      <dgm:t>
        <a:bodyPr/>
        <a:lstStyle/>
        <a:p>
          <a:endParaRPr lang="de-DE"/>
        </a:p>
      </dgm:t>
    </dgm:pt>
    <dgm:pt modelId="{BCAB6A46-239D-4BD0-AAD7-5AB181610CED}" type="sibTrans" cxnId="{17F725B3-285D-462E-A288-6D649EDB4940}">
      <dgm:prSet/>
      <dgm:spPr/>
      <dgm:t>
        <a:bodyPr/>
        <a:lstStyle/>
        <a:p>
          <a:endParaRPr lang="de-DE"/>
        </a:p>
      </dgm:t>
    </dgm:pt>
    <dgm:pt modelId="{3CD710C5-6E37-4958-AE4B-F64B7502E7AC}">
      <dgm:prSet custT="1"/>
      <dgm:spPr/>
      <dgm:t>
        <a:bodyPr rtlCol="0"/>
        <a:lstStyle/>
        <a:p>
          <a:pPr rtl="0"/>
          <a:r>
            <a:rPr lang="en-GB" sz="1800" noProof="0" dirty="0"/>
            <a:t>3000 -1500 B.C.</a:t>
          </a:r>
        </a:p>
      </dgm:t>
    </dgm:pt>
    <dgm:pt modelId="{E438F760-0684-43FE-AC8A-4035F89A8AB7}" type="parTrans" cxnId="{BC304AB5-2D9B-4E45-A8C7-1242ECB4754A}">
      <dgm:prSet/>
      <dgm:spPr/>
      <dgm:t>
        <a:bodyPr/>
        <a:lstStyle/>
        <a:p>
          <a:endParaRPr lang="de-DE"/>
        </a:p>
      </dgm:t>
    </dgm:pt>
    <dgm:pt modelId="{57B9CB58-7279-4800-90AA-AC69E2688ED4}" type="sibTrans" cxnId="{BC304AB5-2D9B-4E45-A8C7-1242ECB4754A}">
      <dgm:prSet/>
      <dgm:spPr/>
      <dgm:t>
        <a:bodyPr/>
        <a:lstStyle/>
        <a:p>
          <a:endParaRPr lang="de-DE"/>
        </a:p>
      </dgm:t>
    </dgm:pt>
    <dgm:pt modelId="{87037A5B-C3E4-4D2D-B7C3-962C37A415FF}">
      <dgm:prSet custT="1"/>
      <dgm:spPr/>
      <dgm:t>
        <a:bodyPr/>
        <a:lstStyle/>
        <a:p>
          <a:pPr rtl="0"/>
          <a:r>
            <a:rPr lang="en-GB" sz="1800" dirty="0"/>
            <a:t>Aerospace</a:t>
          </a:r>
        </a:p>
      </dgm:t>
    </dgm:pt>
    <dgm:pt modelId="{96CB2F65-AD91-4BD7-883C-B987D388E36C}" type="parTrans" cxnId="{14BC5736-B317-44FA-BD8F-C991407CDFBC}">
      <dgm:prSet/>
      <dgm:spPr/>
      <dgm:t>
        <a:bodyPr/>
        <a:lstStyle/>
        <a:p>
          <a:endParaRPr lang="de-DE"/>
        </a:p>
      </dgm:t>
    </dgm:pt>
    <dgm:pt modelId="{D15BEACB-F98A-40A2-A284-28486C60DD43}" type="sibTrans" cxnId="{14BC5736-B317-44FA-BD8F-C991407CDFBC}">
      <dgm:prSet/>
      <dgm:spPr/>
      <dgm:t>
        <a:bodyPr/>
        <a:lstStyle/>
        <a:p>
          <a:endParaRPr lang="de-DE"/>
        </a:p>
      </dgm:t>
    </dgm:pt>
    <dgm:pt modelId="{93A633E4-25F4-401C-8E12-4512DF36BC97}">
      <dgm:prSet custT="1"/>
      <dgm:spPr/>
      <dgm:t>
        <a:bodyPr rtlCol="0"/>
        <a:lstStyle/>
        <a:p>
          <a:pPr rtl="0"/>
          <a:r>
            <a:rPr lang="en-GB" sz="1800" noProof="0" dirty="0"/>
            <a:t>Ships</a:t>
          </a:r>
        </a:p>
      </dgm:t>
    </dgm:pt>
    <dgm:pt modelId="{90AAE9D3-BE69-4948-A992-B3498EFFF59E}" type="parTrans" cxnId="{EF20D8E2-22E2-48D6-9061-DAF6098C8FED}">
      <dgm:prSet/>
      <dgm:spPr/>
      <dgm:t>
        <a:bodyPr/>
        <a:lstStyle/>
        <a:p>
          <a:endParaRPr lang="de-DE"/>
        </a:p>
      </dgm:t>
    </dgm:pt>
    <dgm:pt modelId="{C57A693C-AF5C-4418-BB6E-381901BB3C57}" type="sibTrans" cxnId="{EF20D8E2-22E2-48D6-9061-DAF6098C8FED}">
      <dgm:prSet/>
      <dgm:spPr/>
      <dgm:t>
        <a:bodyPr/>
        <a:lstStyle/>
        <a:p>
          <a:endParaRPr lang="de-DE"/>
        </a:p>
      </dgm:t>
    </dgm:pt>
    <dgm:pt modelId="{B5B5E2FC-5012-4EAF-A44C-1E79D8D73331}">
      <dgm:prSet custT="1"/>
      <dgm:spPr/>
      <dgm:t>
        <a:bodyPr/>
        <a:lstStyle/>
        <a:p>
          <a:pPr rtl="0"/>
          <a:r>
            <a:rPr lang="de-DE" sz="1800" dirty="0"/>
            <a:t>E – </a:t>
          </a:r>
          <a:r>
            <a:rPr lang="de-DE" sz="1800" dirty="0" err="1"/>
            <a:t>mobility</a:t>
          </a:r>
          <a:endParaRPr lang="de-DE" sz="1800" dirty="0"/>
        </a:p>
      </dgm:t>
    </dgm:pt>
    <dgm:pt modelId="{B05849F9-8D28-4AE0-BAAC-5D46BD55A2C8}" type="parTrans" cxnId="{3519073B-64EF-423C-830E-8743F4DF5026}">
      <dgm:prSet/>
      <dgm:spPr/>
      <dgm:t>
        <a:bodyPr/>
        <a:lstStyle/>
        <a:p>
          <a:endParaRPr lang="de-DE"/>
        </a:p>
      </dgm:t>
    </dgm:pt>
    <dgm:pt modelId="{12C981E8-538E-4CE4-A2C3-DCFDF0346C69}" type="sibTrans" cxnId="{3519073B-64EF-423C-830E-8743F4DF5026}">
      <dgm:prSet/>
      <dgm:spPr/>
      <dgm:t>
        <a:bodyPr/>
        <a:lstStyle/>
        <a:p>
          <a:endParaRPr lang="de-DE"/>
        </a:p>
      </dgm:t>
    </dgm:pt>
    <dgm:pt modelId="{5B1CBCF1-F556-4DAC-8ADE-01C292804CD7}">
      <dgm:prSet custT="1"/>
      <dgm:spPr/>
      <dgm:t>
        <a:bodyPr/>
        <a:lstStyle/>
        <a:p>
          <a:r>
            <a:rPr lang="en-US" sz="1800" dirty="0"/>
            <a:t>21</a:t>
          </a:r>
          <a:r>
            <a:rPr lang="en-US" sz="1800" baseline="30000" dirty="0"/>
            <a:t>st</a:t>
          </a:r>
          <a:r>
            <a:rPr lang="de-DE" sz="1800" noProof="0" dirty="0"/>
            <a:t> </a:t>
          </a:r>
          <a:r>
            <a:rPr lang="de-DE" sz="1800" noProof="0" dirty="0" err="1"/>
            <a:t>century</a:t>
          </a:r>
          <a:endParaRPr lang="de-DE" sz="1800" dirty="0"/>
        </a:p>
      </dgm:t>
    </dgm:pt>
    <dgm:pt modelId="{168EBD15-2B27-4B36-A4EB-799C5835F035}" type="parTrans" cxnId="{77809D13-885D-45AC-BBC7-B8CC4A55D3C6}">
      <dgm:prSet/>
      <dgm:spPr/>
      <dgm:t>
        <a:bodyPr/>
        <a:lstStyle/>
        <a:p>
          <a:endParaRPr lang="de-DE"/>
        </a:p>
      </dgm:t>
    </dgm:pt>
    <dgm:pt modelId="{57E6C3DC-4F8B-4164-BB4E-9868EB9C13E0}" type="sibTrans" cxnId="{77809D13-885D-45AC-BBC7-B8CC4A55D3C6}">
      <dgm:prSet/>
      <dgm:spPr/>
      <dgm:t>
        <a:bodyPr/>
        <a:lstStyle/>
        <a:p>
          <a:endParaRPr lang="de-DE"/>
        </a:p>
      </dgm:t>
    </dgm:pt>
    <dgm:pt modelId="{18062E8A-8911-2B47-AB58-2870373E811B}">
      <dgm:prSet custT="1"/>
      <dgm:spPr/>
      <dgm:t>
        <a:bodyPr rtlCol="0"/>
        <a:lstStyle/>
        <a:p>
          <a:pPr rtl="0"/>
          <a:r>
            <a:rPr lang="en-GB" sz="1800" noProof="0" dirty="0"/>
            <a:t>Animals as transport</a:t>
          </a:r>
        </a:p>
      </dgm:t>
    </dgm:pt>
    <dgm:pt modelId="{3C001F9C-3D12-0542-B38C-5087DA8F5125}" type="parTrans" cxnId="{B0F3C6E0-91B7-DB4B-A163-A902E8180A3E}">
      <dgm:prSet/>
      <dgm:spPr/>
      <dgm:t>
        <a:bodyPr/>
        <a:lstStyle/>
        <a:p>
          <a:endParaRPr lang="nb-NO"/>
        </a:p>
      </dgm:t>
    </dgm:pt>
    <dgm:pt modelId="{3F8056F3-F6CB-3743-B8C1-D6D00B734116}" type="sibTrans" cxnId="{B0F3C6E0-91B7-DB4B-A163-A902E8180A3E}">
      <dgm:prSet/>
      <dgm:spPr/>
      <dgm:t>
        <a:bodyPr/>
        <a:lstStyle/>
        <a:p>
          <a:endParaRPr lang="nb-NO"/>
        </a:p>
      </dgm:t>
    </dgm:pt>
    <dgm:pt modelId="{211184DC-5319-B34C-8F3E-97F574E69BE6}">
      <dgm:prSet custT="1"/>
      <dgm:spPr/>
      <dgm:t>
        <a:bodyPr rtlCol="0"/>
        <a:lstStyle/>
        <a:p>
          <a:pPr rtl="0"/>
          <a:r>
            <a:rPr lang="en-GB" sz="1800" noProof="0" dirty="0"/>
            <a:t>~ 8000</a:t>
          </a:r>
        </a:p>
        <a:p>
          <a:pPr rtl="0"/>
          <a:r>
            <a:rPr lang="en-GB" sz="1800" noProof="0" dirty="0"/>
            <a:t>B.C. </a:t>
          </a:r>
        </a:p>
      </dgm:t>
    </dgm:pt>
    <dgm:pt modelId="{97DD153B-E1C2-CF45-9493-664D9E3CDB0A}" type="parTrans" cxnId="{5F35317D-C28A-654F-9A0B-6DE2B88435AD}">
      <dgm:prSet/>
      <dgm:spPr/>
      <dgm:t>
        <a:bodyPr/>
        <a:lstStyle/>
        <a:p>
          <a:endParaRPr lang="nb-NO"/>
        </a:p>
      </dgm:t>
    </dgm:pt>
    <dgm:pt modelId="{67EBE992-94CF-4040-A5AF-E7EB234D55A2}" type="sibTrans" cxnId="{5F35317D-C28A-654F-9A0B-6DE2B88435AD}">
      <dgm:prSet/>
      <dgm:spPr/>
      <dgm:t>
        <a:bodyPr/>
        <a:lstStyle/>
        <a:p>
          <a:endParaRPr lang="nb-NO"/>
        </a:p>
      </dgm:t>
    </dgm:pt>
    <dgm:pt modelId="{4CB09054-04BD-9742-A127-D4FF144BB60C}">
      <dgm:prSet custT="1"/>
      <dgm:spPr/>
      <dgm:t>
        <a:bodyPr rtlCol="0"/>
        <a:lstStyle/>
        <a:p>
          <a:pPr rtl="0"/>
          <a:r>
            <a:rPr lang="en-GB" sz="1800" noProof="0" dirty="0" err="1"/>
            <a:t>Pesse</a:t>
          </a:r>
          <a:r>
            <a:rPr lang="en-GB" sz="1800" noProof="0" dirty="0"/>
            <a:t> canoe</a:t>
          </a:r>
        </a:p>
      </dgm:t>
    </dgm:pt>
    <dgm:pt modelId="{6F3D2E1F-C242-5E47-B1C0-D5262C6A7F35}" type="parTrans" cxnId="{6F48A5EF-165E-124D-8BAD-301D3F9E56F2}">
      <dgm:prSet/>
      <dgm:spPr/>
      <dgm:t>
        <a:bodyPr/>
        <a:lstStyle/>
        <a:p>
          <a:endParaRPr lang="nb-NO"/>
        </a:p>
      </dgm:t>
    </dgm:pt>
    <dgm:pt modelId="{9937A288-3A5E-CD4C-817C-3B6B462D42FC}" type="sibTrans" cxnId="{6F48A5EF-165E-124D-8BAD-301D3F9E56F2}">
      <dgm:prSet/>
      <dgm:spPr/>
      <dgm:t>
        <a:bodyPr/>
        <a:lstStyle/>
        <a:p>
          <a:endParaRPr lang="nb-NO"/>
        </a:p>
      </dgm:t>
    </dgm:pt>
    <dgm:pt modelId="{870027E8-13D3-42B5-8DB5-7EB775009DF9}" type="pres">
      <dgm:prSet presAssocID="{407ABB1E-CB69-44E5-8079-DB7F5955D926}" presName="Name0" presStyleCnt="0">
        <dgm:presLayoutVars>
          <dgm:chMax/>
          <dgm:chPref/>
          <dgm:animLvl val="lvl"/>
        </dgm:presLayoutVars>
      </dgm:prSet>
      <dgm:spPr/>
    </dgm:pt>
    <dgm:pt modelId="{D64DE52C-CA41-4846-ACEB-6949CB6BF15F}" type="pres">
      <dgm:prSet presAssocID="{211184DC-5319-B34C-8F3E-97F574E69BE6}" presName="composite1" presStyleCnt="0"/>
      <dgm:spPr/>
    </dgm:pt>
    <dgm:pt modelId="{B278E3FF-C58C-4847-BB01-C1E2714B28DD}" type="pres">
      <dgm:prSet presAssocID="{211184DC-5319-B34C-8F3E-97F574E69BE6}" presName="parent1" presStyleLbl="alignNode1" presStyleIdx="0" presStyleCnt="8" custScaleY="200695">
        <dgm:presLayoutVars>
          <dgm:chMax val="1"/>
          <dgm:chPref val="1"/>
          <dgm:bulletEnabled val="1"/>
        </dgm:presLayoutVars>
      </dgm:prSet>
      <dgm:spPr/>
    </dgm:pt>
    <dgm:pt modelId="{776B7C11-B381-FD43-BF3F-D4CFFA716CB8}" type="pres">
      <dgm:prSet presAssocID="{211184DC-5319-B34C-8F3E-97F574E69BE6}" presName="Childtext1" presStyleLbl="revTx" presStyleIdx="0" presStyleCnt="8">
        <dgm:presLayoutVars>
          <dgm:bulletEnabled val="1"/>
        </dgm:presLayoutVars>
      </dgm:prSet>
      <dgm:spPr/>
    </dgm:pt>
    <dgm:pt modelId="{0B7BDD2F-4E0F-BF41-8D21-A1C38FF27571}" type="pres">
      <dgm:prSet presAssocID="{211184DC-5319-B34C-8F3E-97F574E69BE6}" presName="ConnectLine1" presStyleLbl="sibTrans1D1" presStyleIdx="0" presStyleCnt="8"/>
      <dgm:spPr>
        <a:noFill/>
        <a:ln w="6350" cap="flat" cmpd="sng" algn="ctr">
          <a:solidFill>
            <a:schemeClr val="accent2">
              <a:hueOff val="0"/>
              <a:satOff val="0"/>
              <a:lumOff val="0"/>
              <a:alphaOff val="0"/>
            </a:schemeClr>
          </a:solidFill>
          <a:prstDash val="dash"/>
        </a:ln>
        <a:effectLst/>
      </dgm:spPr>
    </dgm:pt>
    <dgm:pt modelId="{1B3B7275-51B3-1649-BB38-57338BB93BC8}" type="pres">
      <dgm:prSet presAssocID="{211184DC-5319-B34C-8F3E-97F574E69BE6}" presName="ConnectLineEnd1" presStyleLbl="lnNode1" presStyleIdx="0" presStyleCnt="8"/>
      <dgm:spPr/>
    </dgm:pt>
    <dgm:pt modelId="{2F792ED5-7470-5647-A964-C2FC4C619999}" type="pres">
      <dgm:prSet presAssocID="{211184DC-5319-B34C-8F3E-97F574E69BE6}" presName="EmptyPane1" presStyleCnt="0"/>
      <dgm:spPr/>
    </dgm:pt>
    <dgm:pt modelId="{40949762-30A1-C04C-BBB3-89B262B6E56C}" type="pres">
      <dgm:prSet presAssocID="{67EBE992-94CF-4040-A5AF-E7EB234D55A2}" presName="spaceBetweenRectangles1" presStyleCnt="0"/>
      <dgm:spPr/>
    </dgm:pt>
    <dgm:pt modelId="{025EB956-EFDF-490D-A510-A2E0BDC0F453}" type="pres">
      <dgm:prSet presAssocID="{611E47AF-C61B-4BA4-844A-26AB3FDEEF30}" presName="composite1" presStyleCnt="0"/>
      <dgm:spPr/>
    </dgm:pt>
    <dgm:pt modelId="{6E9DD51A-9136-45A1-9EE5-8AEE35FF9B5C}" type="pres">
      <dgm:prSet presAssocID="{611E47AF-C61B-4BA4-844A-26AB3FDEEF30}" presName="parent1" presStyleLbl="alignNode1" presStyleIdx="1" presStyleCnt="8" custScaleY="200119">
        <dgm:presLayoutVars>
          <dgm:chMax val="1"/>
          <dgm:chPref val="1"/>
          <dgm:bulletEnabled val="1"/>
        </dgm:presLayoutVars>
      </dgm:prSet>
      <dgm:spPr/>
    </dgm:pt>
    <dgm:pt modelId="{FE551DBF-8EC2-418E-B5BB-E57727CE3AFA}" type="pres">
      <dgm:prSet presAssocID="{611E47AF-C61B-4BA4-844A-26AB3FDEEF30}" presName="Childtext1" presStyleLbl="revTx" presStyleIdx="1" presStyleCnt="8">
        <dgm:presLayoutVars>
          <dgm:bulletEnabled val="1"/>
        </dgm:presLayoutVars>
      </dgm:prSet>
      <dgm:spPr/>
    </dgm:pt>
    <dgm:pt modelId="{856899C0-B300-4A0E-8F73-8389BCB4DECC}" type="pres">
      <dgm:prSet presAssocID="{611E47AF-C61B-4BA4-844A-26AB3FDEEF30}" presName="ConnectLine1" presStyleLbl="sibTrans1D1" presStyleIdx="1" presStyleCnt="8"/>
      <dgm:spPr>
        <a:noFill/>
        <a:ln w="6350" cap="flat" cmpd="sng" algn="ctr">
          <a:solidFill>
            <a:schemeClr val="accent2">
              <a:hueOff val="0"/>
              <a:satOff val="0"/>
              <a:lumOff val="0"/>
              <a:alphaOff val="0"/>
            </a:schemeClr>
          </a:solidFill>
          <a:prstDash val="dash"/>
        </a:ln>
        <a:effectLst/>
      </dgm:spPr>
    </dgm:pt>
    <dgm:pt modelId="{CBEB9CD6-9CC6-4512-834D-0AF39B4E8B36}" type="pres">
      <dgm:prSet presAssocID="{611E47AF-C61B-4BA4-844A-26AB3FDEEF30}" presName="ConnectLineEnd1" presStyleLbl="lnNode1" presStyleIdx="1" presStyleCnt="8"/>
      <dgm:spPr/>
    </dgm:pt>
    <dgm:pt modelId="{E27499A9-3461-4926-A795-F1B430E2FBD5}" type="pres">
      <dgm:prSet presAssocID="{611E47AF-C61B-4BA4-844A-26AB3FDEEF30}" presName="EmptyPane1" presStyleCnt="0"/>
      <dgm:spPr/>
    </dgm:pt>
    <dgm:pt modelId="{A4700554-EFAA-45CA-8900-042DC81EF3FF}" type="pres">
      <dgm:prSet presAssocID="{8C1C84A3-A40E-46BD-8673-066A3E806E00}" presName="spaceBetweenRectangles1" presStyleCnt="0"/>
      <dgm:spPr/>
    </dgm:pt>
    <dgm:pt modelId="{56DADE03-6806-44E1-83E0-352EF498E949}" type="pres">
      <dgm:prSet presAssocID="{3CD710C5-6E37-4958-AE4B-F64B7502E7AC}" presName="composite1" presStyleCnt="0"/>
      <dgm:spPr/>
    </dgm:pt>
    <dgm:pt modelId="{EABC157C-4004-49A0-97D2-059E94EEC706}" type="pres">
      <dgm:prSet presAssocID="{3CD710C5-6E37-4958-AE4B-F64B7502E7AC}" presName="parent1" presStyleLbl="alignNode1" presStyleIdx="2" presStyleCnt="8" custScaleY="200119">
        <dgm:presLayoutVars>
          <dgm:chMax val="1"/>
          <dgm:chPref val="1"/>
          <dgm:bulletEnabled val="1"/>
        </dgm:presLayoutVars>
      </dgm:prSet>
      <dgm:spPr/>
    </dgm:pt>
    <dgm:pt modelId="{FEA19477-D9B0-47B8-9DD3-F589DEF74042}" type="pres">
      <dgm:prSet presAssocID="{3CD710C5-6E37-4958-AE4B-F64B7502E7AC}" presName="Childtext1" presStyleLbl="revTx" presStyleIdx="2" presStyleCnt="8">
        <dgm:presLayoutVars>
          <dgm:bulletEnabled val="1"/>
        </dgm:presLayoutVars>
      </dgm:prSet>
      <dgm:spPr/>
    </dgm:pt>
    <dgm:pt modelId="{B784A927-A404-43E8-A6DA-14EDA321D9D1}" type="pres">
      <dgm:prSet presAssocID="{3CD710C5-6E37-4958-AE4B-F64B7502E7AC}" presName="ConnectLine1" presStyleLbl="sibTrans1D1" presStyleIdx="2" presStyleCnt="8"/>
      <dgm:spPr>
        <a:noFill/>
        <a:ln w="6350" cap="flat" cmpd="sng" algn="ctr">
          <a:solidFill>
            <a:schemeClr val="accent2">
              <a:hueOff val="-1478841"/>
              <a:satOff val="6551"/>
              <a:lumOff val="-2409"/>
              <a:alphaOff val="0"/>
            </a:schemeClr>
          </a:solidFill>
          <a:prstDash val="dash"/>
        </a:ln>
        <a:effectLst/>
      </dgm:spPr>
    </dgm:pt>
    <dgm:pt modelId="{EFA76D94-E3A7-4E80-9B5C-A438F4BCA98A}" type="pres">
      <dgm:prSet presAssocID="{3CD710C5-6E37-4958-AE4B-F64B7502E7AC}" presName="ConnectLineEnd1" presStyleLbl="lnNode1" presStyleIdx="2" presStyleCnt="8"/>
      <dgm:spPr/>
    </dgm:pt>
    <dgm:pt modelId="{937D79C9-1D85-45C2-9273-39AEE9630D34}" type="pres">
      <dgm:prSet presAssocID="{3CD710C5-6E37-4958-AE4B-F64B7502E7AC}" presName="EmptyPane1" presStyleCnt="0"/>
      <dgm:spPr/>
    </dgm:pt>
    <dgm:pt modelId="{685FC3AE-0B6F-490F-8261-D21EF4296576}" type="pres">
      <dgm:prSet presAssocID="{57B9CB58-7279-4800-90AA-AC69E2688ED4}" presName="spaceBetweenRectangles1" presStyleCnt="0"/>
      <dgm:spPr/>
    </dgm:pt>
    <dgm:pt modelId="{3C2FB202-C07D-4CDC-B49C-7B31B75984B5}" type="pres">
      <dgm:prSet presAssocID="{1D42E346-F6FB-4880-9769-ADD02C578B5F}" presName="composite1" presStyleCnt="0"/>
      <dgm:spPr/>
    </dgm:pt>
    <dgm:pt modelId="{AC4ABD79-00B9-49E4-A314-24DADF15D563}" type="pres">
      <dgm:prSet presAssocID="{1D42E346-F6FB-4880-9769-ADD02C578B5F}" presName="parent1" presStyleLbl="alignNode1" presStyleIdx="3" presStyleCnt="8" custScaleY="200119">
        <dgm:presLayoutVars>
          <dgm:chMax val="1"/>
          <dgm:chPref val="1"/>
          <dgm:bulletEnabled val="1"/>
        </dgm:presLayoutVars>
      </dgm:prSet>
      <dgm:spPr/>
    </dgm:pt>
    <dgm:pt modelId="{7E88291D-D6AF-4000-A3B3-02450D3021A3}" type="pres">
      <dgm:prSet presAssocID="{1D42E346-F6FB-4880-9769-ADD02C578B5F}" presName="Childtext1" presStyleLbl="revTx" presStyleIdx="3" presStyleCnt="8">
        <dgm:presLayoutVars>
          <dgm:bulletEnabled val="1"/>
        </dgm:presLayoutVars>
      </dgm:prSet>
      <dgm:spPr/>
    </dgm:pt>
    <dgm:pt modelId="{62A89E82-2F94-4C8C-8FDD-F15D5ADD46E2}" type="pres">
      <dgm:prSet presAssocID="{1D42E346-F6FB-4880-9769-ADD02C578B5F}" presName="ConnectLine1" presStyleLbl="sibTrans1D1" presStyleIdx="3" presStyleCnt="8"/>
      <dgm:spPr>
        <a:noFill/>
        <a:ln w="6350" cap="flat" cmpd="sng" algn="ctr">
          <a:solidFill>
            <a:schemeClr val="accent2">
              <a:hueOff val="-2957682"/>
              <a:satOff val="13103"/>
              <a:lumOff val="-4818"/>
              <a:alphaOff val="0"/>
            </a:schemeClr>
          </a:solidFill>
          <a:prstDash val="dash"/>
        </a:ln>
        <a:effectLst/>
      </dgm:spPr>
    </dgm:pt>
    <dgm:pt modelId="{BBF52223-82D8-4542-A199-B5E3B50A25A6}" type="pres">
      <dgm:prSet presAssocID="{1D42E346-F6FB-4880-9769-ADD02C578B5F}" presName="ConnectLineEnd1" presStyleLbl="lnNode1" presStyleIdx="3" presStyleCnt="8"/>
      <dgm:spPr/>
    </dgm:pt>
    <dgm:pt modelId="{9C67022A-0EBC-4482-BC2D-88C8FB7D6C49}" type="pres">
      <dgm:prSet presAssocID="{1D42E346-F6FB-4880-9769-ADD02C578B5F}" presName="EmptyPane1" presStyleCnt="0"/>
      <dgm:spPr/>
    </dgm:pt>
    <dgm:pt modelId="{2410373A-0762-4C8C-9EF5-CD1981705D87}" type="pres">
      <dgm:prSet presAssocID="{5E2EB3DE-59D3-4DA7-B4C7-BF4D2242D456}" presName="spaceBetweenRectangles1" presStyleCnt="0"/>
      <dgm:spPr/>
    </dgm:pt>
    <dgm:pt modelId="{72EB164D-933B-44AA-BA1D-CEE2E9F72BCB}" type="pres">
      <dgm:prSet presAssocID="{5DA95C0A-A1DC-413D-BDF4-CBAD197E4673}" presName="composite1" presStyleCnt="0"/>
      <dgm:spPr/>
    </dgm:pt>
    <dgm:pt modelId="{7C48AD80-54AE-4BB8-BA19-3B0FD718F346}" type="pres">
      <dgm:prSet presAssocID="{5DA95C0A-A1DC-413D-BDF4-CBAD197E4673}" presName="parent1" presStyleLbl="alignNode1" presStyleIdx="4" presStyleCnt="8" custScaleY="200119">
        <dgm:presLayoutVars>
          <dgm:chMax val="1"/>
          <dgm:chPref val="1"/>
          <dgm:bulletEnabled val="1"/>
        </dgm:presLayoutVars>
      </dgm:prSet>
      <dgm:spPr/>
    </dgm:pt>
    <dgm:pt modelId="{AB07E8A0-6887-463F-BE5A-7A07978BFA9A}" type="pres">
      <dgm:prSet presAssocID="{5DA95C0A-A1DC-413D-BDF4-CBAD197E4673}" presName="Childtext1" presStyleLbl="revTx" presStyleIdx="4" presStyleCnt="8">
        <dgm:presLayoutVars>
          <dgm:bulletEnabled val="1"/>
        </dgm:presLayoutVars>
      </dgm:prSet>
      <dgm:spPr/>
    </dgm:pt>
    <dgm:pt modelId="{AAEA402B-D5DB-4E88-BBD2-E0D971422F12}" type="pres">
      <dgm:prSet presAssocID="{5DA95C0A-A1DC-413D-BDF4-CBAD197E4673}" presName="ConnectLine1" presStyleLbl="sibTrans1D1" presStyleIdx="4" presStyleCnt="8"/>
      <dgm:spPr>
        <a:noFill/>
        <a:ln w="6350" cap="flat" cmpd="sng" algn="ctr">
          <a:solidFill>
            <a:schemeClr val="accent2">
              <a:hueOff val="-4436523"/>
              <a:satOff val="19654"/>
              <a:lumOff val="-7227"/>
              <a:alphaOff val="0"/>
            </a:schemeClr>
          </a:solidFill>
          <a:prstDash val="dash"/>
        </a:ln>
        <a:effectLst/>
      </dgm:spPr>
    </dgm:pt>
    <dgm:pt modelId="{B38667C8-FA31-4152-9AD9-1A1F439C6F0E}" type="pres">
      <dgm:prSet presAssocID="{5DA95C0A-A1DC-413D-BDF4-CBAD197E4673}" presName="ConnectLineEnd1" presStyleLbl="lnNode1" presStyleIdx="4" presStyleCnt="8"/>
      <dgm:spPr/>
    </dgm:pt>
    <dgm:pt modelId="{C35D29ED-96A8-45A0-8E77-C3D038BD5A9A}" type="pres">
      <dgm:prSet presAssocID="{5DA95C0A-A1DC-413D-BDF4-CBAD197E4673}" presName="EmptyPane1" presStyleCnt="0"/>
      <dgm:spPr/>
    </dgm:pt>
    <dgm:pt modelId="{F83E1329-A85F-462C-98F2-5CF6AF12F484}" type="pres">
      <dgm:prSet presAssocID="{C1ABFCFD-878B-4AAF-BB24-024750031560}" presName="spaceBetweenRectangles1" presStyleCnt="0"/>
      <dgm:spPr/>
    </dgm:pt>
    <dgm:pt modelId="{B5535310-63CD-4022-BD8A-60B0F4880F86}" type="pres">
      <dgm:prSet presAssocID="{6586A170-8336-49FE-9FF0-D4AC77D95B19}" presName="composite1" presStyleCnt="0"/>
      <dgm:spPr/>
    </dgm:pt>
    <dgm:pt modelId="{A3B878FD-AA1C-4185-8087-6CCD40867A2F}" type="pres">
      <dgm:prSet presAssocID="{6586A170-8336-49FE-9FF0-D4AC77D95B19}" presName="parent1" presStyleLbl="alignNode1" presStyleIdx="5" presStyleCnt="8" custScaleY="200119">
        <dgm:presLayoutVars>
          <dgm:chMax val="1"/>
          <dgm:chPref val="1"/>
          <dgm:bulletEnabled val="1"/>
        </dgm:presLayoutVars>
      </dgm:prSet>
      <dgm:spPr/>
    </dgm:pt>
    <dgm:pt modelId="{2DAE62C1-4587-4557-9C34-134A45D0D1A0}" type="pres">
      <dgm:prSet presAssocID="{6586A170-8336-49FE-9FF0-D4AC77D95B19}" presName="Childtext1" presStyleLbl="revTx" presStyleIdx="5" presStyleCnt="8">
        <dgm:presLayoutVars>
          <dgm:bulletEnabled val="1"/>
        </dgm:presLayoutVars>
      </dgm:prSet>
      <dgm:spPr/>
    </dgm:pt>
    <dgm:pt modelId="{B8A9BD43-A2D9-4700-B406-BB7A17C9C227}" type="pres">
      <dgm:prSet presAssocID="{6586A170-8336-49FE-9FF0-D4AC77D95B19}" presName="ConnectLine1" presStyleLbl="sibTrans1D1" presStyleIdx="5" presStyleCnt="8"/>
      <dgm:spPr>
        <a:noFill/>
        <a:ln w="6350" cap="flat" cmpd="sng" algn="ctr">
          <a:solidFill>
            <a:schemeClr val="accent2">
              <a:hueOff val="-7394206"/>
              <a:satOff val="32756"/>
              <a:lumOff val="-12046"/>
              <a:alphaOff val="0"/>
            </a:schemeClr>
          </a:solidFill>
          <a:prstDash val="dash"/>
        </a:ln>
        <a:effectLst/>
      </dgm:spPr>
    </dgm:pt>
    <dgm:pt modelId="{85D849A4-4384-462B-9E7B-95FF1204D7E4}" type="pres">
      <dgm:prSet presAssocID="{6586A170-8336-49FE-9FF0-D4AC77D95B19}" presName="ConnectLineEnd1" presStyleLbl="lnNode1" presStyleIdx="5" presStyleCnt="8"/>
      <dgm:spPr/>
    </dgm:pt>
    <dgm:pt modelId="{DB64CB3A-54AE-4BE1-BAE6-87309ECC3EFE}" type="pres">
      <dgm:prSet presAssocID="{6586A170-8336-49FE-9FF0-D4AC77D95B19}" presName="EmptyPane1" presStyleCnt="0"/>
      <dgm:spPr/>
    </dgm:pt>
    <dgm:pt modelId="{A5F89958-4B01-4C09-8879-CA445C3EBAEC}" type="pres">
      <dgm:prSet presAssocID="{1E292716-B605-472A-A7AF-6DC7AE4CE6CD}" presName="spaceBetweenRectangles1" presStyleCnt="0"/>
      <dgm:spPr/>
    </dgm:pt>
    <dgm:pt modelId="{454BF9E2-EC95-4C01-BDF7-C3C567BFCA00}" type="pres">
      <dgm:prSet presAssocID="{24DB8A0A-39AA-43A7-B5D7-C9FF5A05D320}" presName="composite1" presStyleCnt="0"/>
      <dgm:spPr/>
    </dgm:pt>
    <dgm:pt modelId="{D661AD2C-1A41-43C9-984D-14EB726CE996}" type="pres">
      <dgm:prSet presAssocID="{24DB8A0A-39AA-43A7-B5D7-C9FF5A05D320}" presName="parent1" presStyleLbl="alignNode1" presStyleIdx="6" presStyleCnt="8" custScaleY="200119">
        <dgm:presLayoutVars>
          <dgm:chMax val="1"/>
          <dgm:chPref val="1"/>
          <dgm:bulletEnabled val="1"/>
        </dgm:presLayoutVars>
      </dgm:prSet>
      <dgm:spPr/>
    </dgm:pt>
    <dgm:pt modelId="{1C70428F-7A42-47F9-9223-C1458D00330A}" type="pres">
      <dgm:prSet presAssocID="{24DB8A0A-39AA-43A7-B5D7-C9FF5A05D320}" presName="Childtext1" presStyleLbl="revTx" presStyleIdx="6" presStyleCnt="8">
        <dgm:presLayoutVars>
          <dgm:bulletEnabled val="1"/>
        </dgm:presLayoutVars>
      </dgm:prSet>
      <dgm:spPr/>
    </dgm:pt>
    <dgm:pt modelId="{68E4CACD-D157-4F36-82CE-9675BECD9319}" type="pres">
      <dgm:prSet presAssocID="{24DB8A0A-39AA-43A7-B5D7-C9FF5A05D320}" presName="ConnectLine1" presStyleLbl="sibTrans1D1" presStyleIdx="6" presStyleCnt="8"/>
      <dgm:spPr>
        <a:noFill/>
        <a:ln w="6350" cap="flat" cmpd="sng" algn="ctr">
          <a:solidFill>
            <a:schemeClr val="accent2">
              <a:hueOff val="-8873047"/>
              <a:satOff val="39308"/>
              <a:lumOff val="-14455"/>
              <a:alphaOff val="0"/>
            </a:schemeClr>
          </a:solidFill>
          <a:prstDash val="dash"/>
        </a:ln>
        <a:effectLst/>
      </dgm:spPr>
    </dgm:pt>
    <dgm:pt modelId="{6F0892D7-C5B8-43E6-9302-B12C8AB50A4F}" type="pres">
      <dgm:prSet presAssocID="{24DB8A0A-39AA-43A7-B5D7-C9FF5A05D320}" presName="ConnectLineEnd1" presStyleLbl="lnNode1" presStyleIdx="6" presStyleCnt="8"/>
      <dgm:spPr/>
    </dgm:pt>
    <dgm:pt modelId="{557B5339-7377-4EE2-AC13-716A637D3E73}" type="pres">
      <dgm:prSet presAssocID="{24DB8A0A-39AA-43A7-B5D7-C9FF5A05D320}" presName="EmptyPane1" presStyleCnt="0"/>
      <dgm:spPr/>
    </dgm:pt>
    <dgm:pt modelId="{D26FD4A0-DF23-44E4-B609-2A5602F8223D}" type="pres">
      <dgm:prSet presAssocID="{BCAB6A46-239D-4BD0-AAD7-5AB181610CED}" presName="spaceBetweenRectangles1" presStyleCnt="0"/>
      <dgm:spPr/>
    </dgm:pt>
    <dgm:pt modelId="{2398C3BA-D6D1-4D07-988F-E446534DFE3F}" type="pres">
      <dgm:prSet presAssocID="{5B1CBCF1-F556-4DAC-8ADE-01C292804CD7}" presName="composite1" presStyleCnt="0"/>
      <dgm:spPr/>
    </dgm:pt>
    <dgm:pt modelId="{4FDF7BCC-6B79-45C5-928C-59BEDD26CFC2}" type="pres">
      <dgm:prSet presAssocID="{5B1CBCF1-F556-4DAC-8ADE-01C292804CD7}" presName="parent1" presStyleLbl="alignNode1" presStyleIdx="7" presStyleCnt="8" custScaleY="200316">
        <dgm:presLayoutVars>
          <dgm:chMax val="1"/>
          <dgm:chPref val="1"/>
          <dgm:bulletEnabled val="1"/>
        </dgm:presLayoutVars>
      </dgm:prSet>
      <dgm:spPr/>
    </dgm:pt>
    <dgm:pt modelId="{DFD5F534-794F-4521-A738-712E728B9CFE}" type="pres">
      <dgm:prSet presAssocID="{5B1CBCF1-F556-4DAC-8ADE-01C292804CD7}" presName="Childtext1" presStyleLbl="revTx" presStyleIdx="7" presStyleCnt="8">
        <dgm:presLayoutVars>
          <dgm:bulletEnabled val="1"/>
        </dgm:presLayoutVars>
      </dgm:prSet>
      <dgm:spPr/>
    </dgm:pt>
    <dgm:pt modelId="{34AB5461-E191-4D04-A58B-775438932C0F}" type="pres">
      <dgm:prSet presAssocID="{5B1CBCF1-F556-4DAC-8ADE-01C292804CD7}" presName="ConnectLine1" presStyleLbl="sibTrans1D1" presStyleIdx="7" presStyleCnt="8"/>
      <dgm:spPr>
        <a:noFill/>
        <a:ln w="6350" cap="flat" cmpd="sng" algn="ctr">
          <a:solidFill>
            <a:schemeClr val="accent2">
              <a:hueOff val="-10351888"/>
              <a:satOff val="45859"/>
              <a:lumOff val="-16864"/>
              <a:alphaOff val="0"/>
            </a:schemeClr>
          </a:solidFill>
          <a:prstDash val="dash"/>
        </a:ln>
        <a:effectLst/>
      </dgm:spPr>
    </dgm:pt>
    <dgm:pt modelId="{9507CBBF-3C54-403E-920A-812509AA5C02}" type="pres">
      <dgm:prSet presAssocID="{5B1CBCF1-F556-4DAC-8ADE-01C292804CD7}" presName="ConnectLineEnd1" presStyleLbl="lnNode1" presStyleIdx="7" presStyleCnt="8"/>
      <dgm:spPr/>
    </dgm:pt>
    <dgm:pt modelId="{CD64651A-7B97-4500-B207-AAF0BA7179F0}" type="pres">
      <dgm:prSet presAssocID="{5B1CBCF1-F556-4DAC-8ADE-01C292804CD7}" presName="EmptyPane1" presStyleCnt="0"/>
      <dgm:spPr/>
    </dgm:pt>
  </dgm:ptLst>
  <dgm:cxnLst>
    <dgm:cxn modelId="{DE33BA09-F231-4377-A2F2-B2D22FF15755}" srcId="{407ABB1E-CB69-44E5-8079-DB7F5955D926}" destId="{5DA95C0A-A1DC-413D-BDF4-CBAD197E4673}" srcOrd="4" destOrd="0" parTransId="{3748892B-82BA-4A37-91DD-273EFF4A20F1}" sibTransId="{C1ABFCFD-878B-4AAF-BB24-024750031560}"/>
    <dgm:cxn modelId="{45A9E409-E878-48F1-BA6A-D5A6A3507984}" srcId="{407ABB1E-CB69-44E5-8079-DB7F5955D926}" destId="{1D42E346-F6FB-4880-9769-ADD02C578B5F}" srcOrd="3" destOrd="0" parTransId="{F62778AA-580C-479D-8FE5-5B5E7069AB75}" sibTransId="{5E2EB3DE-59D3-4DA7-B4C7-BF4D2242D456}"/>
    <dgm:cxn modelId="{7EAA270D-A881-48B3-8277-2EDE1A597E2C}" type="presOf" srcId="{3CD710C5-6E37-4958-AE4B-F64B7502E7AC}" destId="{EABC157C-4004-49A0-97D2-059E94EEC706}" srcOrd="0" destOrd="0" presId="urn:microsoft.com/office/officeart/2016/7/layout/RoundedRectangleTimeline#1"/>
    <dgm:cxn modelId="{77809D13-885D-45AC-BBC7-B8CC4A55D3C6}" srcId="{407ABB1E-CB69-44E5-8079-DB7F5955D926}" destId="{5B1CBCF1-F556-4DAC-8ADE-01C292804CD7}" srcOrd="7" destOrd="0" parTransId="{168EBD15-2B27-4B36-A4EB-799C5835F035}" sibTransId="{57E6C3DC-4F8B-4164-BB4E-9868EB9C13E0}"/>
    <dgm:cxn modelId="{0C969F1A-AF56-440D-AEC6-E4FC78429BD3}" type="presOf" srcId="{2A6E2CEF-D93C-42CC-B4B8-FE4756FFBED7}" destId="{FE551DBF-8EC2-418E-B5BB-E57727CE3AFA}" srcOrd="0" destOrd="0" presId="urn:microsoft.com/office/officeart/2016/7/layout/RoundedRectangleTimeline#1"/>
    <dgm:cxn modelId="{14BC5736-B317-44FA-BD8F-C991407CDFBC}" srcId="{24DB8A0A-39AA-43A7-B5D7-C9FF5A05D320}" destId="{87037A5B-C3E4-4D2D-B7C3-962C37A415FF}" srcOrd="0" destOrd="0" parTransId="{96CB2F65-AD91-4BD7-883C-B987D388E36C}" sibTransId="{D15BEACB-F98A-40A2-A284-28486C60DD43}"/>
    <dgm:cxn modelId="{9E88E636-2C45-40D7-AC08-734A30CC30B1}" type="presOf" srcId="{611E47AF-C61B-4BA4-844A-26AB3FDEEF30}" destId="{6E9DD51A-9136-45A1-9EE5-8AEE35FF9B5C}" srcOrd="0" destOrd="0" presId="urn:microsoft.com/office/officeart/2016/7/layout/RoundedRectangleTimeline#1"/>
    <dgm:cxn modelId="{51936038-8B59-4FCA-ACA4-DB69F4BB6542}" srcId="{6586A170-8336-49FE-9FF0-D4AC77D95B19}" destId="{7E778AAA-4786-4585-B46B-15D391FE7914}" srcOrd="0" destOrd="0" parTransId="{23E32EE7-341B-4AB1-A981-477EB7E13019}" sibTransId="{271C3B73-04EF-4ADF-B9B2-D8EAA9DECC7C}"/>
    <dgm:cxn modelId="{3519073B-64EF-423C-830E-8743F4DF5026}" srcId="{5B1CBCF1-F556-4DAC-8ADE-01C292804CD7}" destId="{B5B5E2FC-5012-4EAF-A44C-1E79D8D73331}" srcOrd="0" destOrd="0" parTransId="{B05849F9-8D28-4AE0-BAAC-5D46BD55A2C8}" sibTransId="{12C981E8-538E-4CE4-A2C3-DCFDF0346C69}"/>
    <dgm:cxn modelId="{BAD40440-CB99-4180-A178-6154F8FC4EB1}" srcId="{5DA95C0A-A1DC-413D-BDF4-CBAD197E4673}" destId="{1D420285-2759-49CC-8CFF-EE5B957ABBF8}" srcOrd="0" destOrd="0" parTransId="{DCF52FFD-3585-453D-A3DF-FD15EAA34B3B}" sibTransId="{4575AF13-1485-4CE5-8E23-679A14844036}"/>
    <dgm:cxn modelId="{70D1AD42-D0E1-428E-98E4-79BD40468ADE}" type="presOf" srcId="{4CB09054-04BD-9742-A127-D4FF144BB60C}" destId="{776B7C11-B381-FD43-BF3F-D4CFFA716CB8}" srcOrd="0" destOrd="0" presId="urn:microsoft.com/office/officeart/2016/7/layout/RoundedRectangleTimeline#1"/>
    <dgm:cxn modelId="{B91AB162-9242-42C9-A0E6-377C82839699}" type="presOf" srcId="{211184DC-5319-B34C-8F3E-97F574E69BE6}" destId="{B278E3FF-C58C-4847-BB01-C1E2714B28DD}" srcOrd="0" destOrd="0" presId="urn:microsoft.com/office/officeart/2016/7/layout/RoundedRectangleTimeline#1"/>
    <dgm:cxn modelId="{A2CB6946-A5F5-4B28-BBF6-DE984C40AAFF}" type="presOf" srcId="{87037A5B-C3E4-4D2D-B7C3-962C37A415FF}" destId="{1C70428F-7A42-47F9-9223-C1458D00330A}" srcOrd="0" destOrd="0" presId="urn:microsoft.com/office/officeart/2016/7/layout/RoundedRectangleTimeline#1"/>
    <dgm:cxn modelId="{E9ADFF4E-5D37-46EE-93D4-3E905DF259FE}" type="presOf" srcId="{407ABB1E-CB69-44E5-8079-DB7F5955D926}" destId="{870027E8-13D3-42B5-8DB5-7EB775009DF9}" srcOrd="0" destOrd="0" presId="urn:microsoft.com/office/officeart/2016/7/layout/RoundedRectangleTimeline#1"/>
    <dgm:cxn modelId="{47C3F570-B6BB-439C-A9B8-D1DCC4767B8C}" type="presOf" srcId="{1D42E346-F6FB-4880-9769-ADD02C578B5F}" destId="{AC4ABD79-00B9-49E4-A314-24DADF15D563}" srcOrd="0" destOrd="0" presId="urn:microsoft.com/office/officeart/2016/7/layout/RoundedRectangleTimeline#1"/>
    <dgm:cxn modelId="{CA129D73-90A1-47FB-81DF-827877BD9920}" srcId="{611E47AF-C61B-4BA4-844A-26AB3FDEEF30}" destId="{2A6E2CEF-D93C-42CC-B4B8-FE4756FFBED7}" srcOrd="0" destOrd="0" parTransId="{338D5843-E3B6-4AFD-B725-9B085D79E8DE}" sibTransId="{AFC491B1-DCB5-4849-B107-08875D2F8F18}"/>
    <dgm:cxn modelId="{19555077-4C5B-45C0-A20F-7AA4B629AA76}" type="presOf" srcId="{31D257AA-603D-416F-8FB2-4A07D62C7F9E}" destId="{7E88291D-D6AF-4000-A3B3-02450D3021A3}" srcOrd="0" destOrd="0" presId="urn:microsoft.com/office/officeart/2016/7/layout/RoundedRectangleTimeline#1"/>
    <dgm:cxn modelId="{5F35317D-C28A-654F-9A0B-6DE2B88435AD}" srcId="{407ABB1E-CB69-44E5-8079-DB7F5955D926}" destId="{211184DC-5319-B34C-8F3E-97F574E69BE6}" srcOrd="0" destOrd="0" parTransId="{97DD153B-E1C2-CF45-9493-664D9E3CDB0A}" sibTransId="{67EBE992-94CF-4040-A5AF-E7EB234D55A2}"/>
    <dgm:cxn modelId="{BC3B057F-729F-4C56-8E95-4D5C509710E2}" srcId="{407ABB1E-CB69-44E5-8079-DB7F5955D926}" destId="{6586A170-8336-49FE-9FF0-D4AC77D95B19}" srcOrd="5" destOrd="0" parTransId="{68734F2A-B49D-470B-94E9-B55A13F7CF60}" sibTransId="{1E292716-B605-472A-A7AF-6DC7AE4CE6CD}"/>
    <dgm:cxn modelId="{17F6E48A-2A5C-4F50-82D4-A282DAE4F42E}" srcId="{1D42E346-F6FB-4880-9769-ADD02C578B5F}" destId="{31D257AA-603D-416F-8FB2-4A07D62C7F9E}" srcOrd="0" destOrd="0" parTransId="{3B247BF7-3078-46B6-841C-B3D46A3DBE55}" sibTransId="{8E998CC1-3A68-4D86-8932-7DF93F81814D}"/>
    <dgm:cxn modelId="{FB7B4694-1867-4206-AD16-26BC120C46EC}" type="presOf" srcId="{1D420285-2759-49CC-8CFF-EE5B957ABBF8}" destId="{AB07E8A0-6887-463F-BE5A-7A07978BFA9A}" srcOrd="0" destOrd="0" presId="urn:microsoft.com/office/officeart/2016/7/layout/RoundedRectangleTimeline#1"/>
    <dgm:cxn modelId="{75667697-084A-4A3B-AA1B-23DC2A96E415}" type="presOf" srcId="{7E778AAA-4786-4585-B46B-15D391FE7914}" destId="{2DAE62C1-4587-4557-9C34-134A45D0D1A0}" srcOrd="0" destOrd="0" presId="urn:microsoft.com/office/officeart/2016/7/layout/RoundedRectangleTimeline#1"/>
    <dgm:cxn modelId="{0798F3B1-C196-4071-9DDE-311F9D1DD0F4}" type="presOf" srcId="{24DB8A0A-39AA-43A7-B5D7-C9FF5A05D320}" destId="{D661AD2C-1A41-43C9-984D-14EB726CE996}" srcOrd="0" destOrd="0" presId="urn:microsoft.com/office/officeart/2016/7/layout/RoundedRectangleTimeline#1"/>
    <dgm:cxn modelId="{17F725B3-285D-462E-A288-6D649EDB4940}" srcId="{407ABB1E-CB69-44E5-8079-DB7F5955D926}" destId="{24DB8A0A-39AA-43A7-B5D7-C9FF5A05D320}" srcOrd="6" destOrd="0" parTransId="{F43715D4-06F3-4899-BD4F-68A518ADB5AF}" sibTransId="{BCAB6A46-239D-4BD0-AAD7-5AB181610CED}"/>
    <dgm:cxn modelId="{BC304AB5-2D9B-4E45-A8C7-1242ECB4754A}" srcId="{407ABB1E-CB69-44E5-8079-DB7F5955D926}" destId="{3CD710C5-6E37-4958-AE4B-F64B7502E7AC}" srcOrd="2" destOrd="0" parTransId="{E438F760-0684-43FE-AC8A-4035F89A8AB7}" sibTransId="{57B9CB58-7279-4800-90AA-AC69E2688ED4}"/>
    <dgm:cxn modelId="{2B89C7B7-EA8A-4EDD-AC4C-2FD98E6E11F5}" type="presOf" srcId="{5DA95C0A-A1DC-413D-BDF4-CBAD197E4673}" destId="{7C48AD80-54AE-4BB8-BA19-3B0FD718F346}" srcOrd="0" destOrd="0" presId="urn:microsoft.com/office/officeart/2016/7/layout/RoundedRectangleTimeline#1"/>
    <dgm:cxn modelId="{B78406B8-DFCC-480F-9C3E-8961DC31F458}" type="presOf" srcId="{18062E8A-8911-2B47-AB58-2870373E811B}" destId="{FE551DBF-8EC2-418E-B5BB-E57727CE3AFA}" srcOrd="0" destOrd="1" presId="urn:microsoft.com/office/officeart/2016/7/layout/RoundedRectangleTimeline#1"/>
    <dgm:cxn modelId="{19564FD3-9555-4ACF-8413-DBE46FCAB590}" srcId="{407ABB1E-CB69-44E5-8079-DB7F5955D926}" destId="{611E47AF-C61B-4BA4-844A-26AB3FDEEF30}" srcOrd="1" destOrd="0" parTransId="{687DC825-000F-4F8F-9621-019450C2E1B4}" sibTransId="{8C1C84A3-A40E-46BD-8673-066A3E806E00}"/>
    <dgm:cxn modelId="{B0F3C6E0-91B7-DB4B-A163-A902E8180A3E}" srcId="{611E47AF-C61B-4BA4-844A-26AB3FDEEF30}" destId="{18062E8A-8911-2B47-AB58-2870373E811B}" srcOrd="1" destOrd="0" parTransId="{3C001F9C-3D12-0542-B38C-5087DA8F5125}" sibTransId="{3F8056F3-F6CB-3743-B8C1-D6D00B734116}"/>
    <dgm:cxn modelId="{42D584E1-7041-4741-A5EE-C7D66BE727E0}" type="presOf" srcId="{5B1CBCF1-F556-4DAC-8ADE-01C292804CD7}" destId="{4FDF7BCC-6B79-45C5-928C-59BEDD26CFC2}" srcOrd="0" destOrd="0" presId="urn:microsoft.com/office/officeart/2016/7/layout/RoundedRectangleTimeline#1"/>
    <dgm:cxn modelId="{EF20D8E2-22E2-48D6-9061-DAF6098C8FED}" srcId="{3CD710C5-6E37-4958-AE4B-F64B7502E7AC}" destId="{93A633E4-25F4-401C-8E12-4512DF36BC97}" srcOrd="0" destOrd="0" parTransId="{90AAE9D3-BE69-4948-A992-B3498EFFF59E}" sibTransId="{C57A693C-AF5C-4418-BB6E-381901BB3C57}"/>
    <dgm:cxn modelId="{CAB3E1EB-214E-4413-8496-D6A39309A2A0}" type="presOf" srcId="{93A633E4-25F4-401C-8E12-4512DF36BC97}" destId="{FEA19477-D9B0-47B8-9DD3-F589DEF74042}" srcOrd="0" destOrd="0" presId="urn:microsoft.com/office/officeart/2016/7/layout/RoundedRectangleTimeline#1"/>
    <dgm:cxn modelId="{6F48A5EF-165E-124D-8BAD-301D3F9E56F2}" srcId="{211184DC-5319-B34C-8F3E-97F574E69BE6}" destId="{4CB09054-04BD-9742-A127-D4FF144BB60C}" srcOrd="0" destOrd="0" parTransId="{6F3D2E1F-C242-5E47-B1C0-D5262C6A7F35}" sibTransId="{9937A288-3A5E-CD4C-817C-3B6B462D42FC}"/>
    <dgm:cxn modelId="{2051F2EF-E277-4DFA-B4AD-079A73021495}" type="presOf" srcId="{B5B5E2FC-5012-4EAF-A44C-1E79D8D73331}" destId="{DFD5F534-794F-4521-A738-712E728B9CFE}" srcOrd="0" destOrd="0" presId="urn:microsoft.com/office/officeart/2016/7/layout/RoundedRectangleTimeline#1"/>
    <dgm:cxn modelId="{4167BAF2-D0EE-47BE-957F-A70CA69A8D47}" type="presOf" srcId="{6586A170-8336-49FE-9FF0-D4AC77D95B19}" destId="{A3B878FD-AA1C-4185-8087-6CCD40867A2F}" srcOrd="0" destOrd="0" presId="urn:microsoft.com/office/officeart/2016/7/layout/RoundedRectangleTimeline#1"/>
    <dgm:cxn modelId="{FEDCF840-DA07-420B-AE2C-9E70EC33FC5F}" type="presParOf" srcId="{870027E8-13D3-42B5-8DB5-7EB775009DF9}" destId="{D64DE52C-CA41-4846-ACEB-6949CB6BF15F}" srcOrd="0" destOrd="0" presId="urn:microsoft.com/office/officeart/2016/7/layout/RoundedRectangleTimeline#1"/>
    <dgm:cxn modelId="{4162BC66-A04C-43FA-81B9-E83893458E94}" type="presParOf" srcId="{D64DE52C-CA41-4846-ACEB-6949CB6BF15F}" destId="{B278E3FF-C58C-4847-BB01-C1E2714B28DD}" srcOrd="0" destOrd="0" presId="urn:microsoft.com/office/officeart/2016/7/layout/RoundedRectangleTimeline#1"/>
    <dgm:cxn modelId="{D793F7A9-406A-40EF-8716-3EA23AFACE33}" type="presParOf" srcId="{D64DE52C-CA41-4846-ACEB-6949CB6BF15F}" destId="{776B7C11-B381-FD43-BF3F-D4CFFA716CB8}" srcOrd="1" destOrd="0" presId="urn:microsoft.com/office/officeart/2016/7/layout/RoundedRectangleTimeline#1"/>
    <dgm:cxn modelId="{313DE3E2-77A1-4A73-B235-5562275767F0}" type="presParOf" srcId="{D64DE52C-CA41-4846-ACEB-6949CB6BF15F}" destId="{0B7BDD2F-4E0F-BF41-8D21-A1C38FF27571}" srcOrd="2" destOrd="0" presId="urn:microsoft.com/office/officeart/2016/7/layout/RoundedRectangleTimeline#1"/>
    <dgm:cxn modelId="{D3BC159E-7BFE-4196-8D40-369BC825E443}" type="presParOf" srcId="{D64DE52C-CA41-4846-ACEB-6949CB6BF15F}" destId="{1B3B7275-51B3-1649-BB38-57338BB93BC8}" srcOrd="3" destOrd="0" presId="urn:microsoft.com/office/officeart/2016/7/layout/RoundedRectangleTimeline#1"/>
    <dgm:cxn modelId="{F18912F7-5356-40E8-B588-00678CEBDA77}" type="presParOf" srcId="{D64DE52C-CA41-4846-ACEB-6949CB6BF15F}" destId="{2F792ED5-7470-5647-A964-C2FC4C619999}" srcOrd="4" destOrd="0" presId="urn:microsoft.com/office/officeart/2016/7/layout/RoundedRectangleTimeline#1"/>
    <dgm:cxn modelId="{1AA97722-CD44-4686-A790-04F99E887186}" type="presParOf" srcId="{870027E8-13D3-42B5-8DB5-7EB775009DF9}" destId="{40949762-30A1-C04C-BBB3-89B262B6E56C}" srcOrd="1" destOrd="0" presId="urn:microsoft.com/office/officeart/2016/7/layout/RoundedRectangleTimeline#1"/>
    <dgm:cxn modelId="{E17E9009-51B8-4C8D-B412-8A165B0F7484}" type="presParOf" srcId="{870027E8-13D3-42B5-8DB5-7EB775009DF9}" destId="{025EB956-EFDF-490D-A510-A2E0BDC0F453}" srcOrd="2" destOrd="0" presId="urn:microsoft.com/office/officeart/2016/7/layout/RoundedRectangleTimeline#1"/>
    <dgm:cxn modelId="{99D708F0-F191-4560-990E-79A80D7F71DF}" type="presParOf" srcId="{025EB956-EFDF-490D-A510-A2E0BDC0F453}" destId="{6E9DD51A-9136-45A1-9EE5-8AEE35FF9B5C}" srcOrd="0" destOrd="0" presId="urn:microsoft.com/office/officeart/2016/7/layout/RoundedRectangleTimeline#1"/>
    <dgm:cxn modelId="{1C095842-8745-408D-B24F-C06D8E767C5C}" type="presParOf" srcId="{025EB956-EFDF-490D-A510-A2E0BDC0F453}" destId="{FE551DBF-8EC2-418E-B5BB-E57727CE3AFA}" srcOrd="1" destOrd="0" presId="urn:microsoft.com/office/officeart/2016/7/layout/RoundedRectangleTimeline#1"/>
    <dgm:cxn modelId="{F072A96E-83F7-4D6F-BEBF-8412E95E40FF}" type="presParOf" srcId="{025EB956-EFDF-490D-A510-A2E0BDC0F453}" destId="{856899C0-B300-4A0E-8F73-8389BCB4DECC}" srcOrd="2" destOrd="0" presId="urn:microsoft.com/office/officeart/2016/7/layout/RoundedRectangleTimeline#1"/>
    <dgm:cxn modelId="{EBD31853-6194-4263-8EC8-16422BD5ED59}" type="presParOf" srcId="{025EB956-EFDF-490D-A510-A2E0BDC0F453}" destId="{CBEB9CD6-9CC6-4512-834D-0AF39B4E8B36}" srcOrd="3" destOrd="0" presId="urn:microsoft.com/office/officeart/2016/7/layout/RoundedRectangleTimeline#1"/>
    <dgm:cxn modelId="{99A05B9F-0628-40D9-8DED-194AE608A3AB}" type="presParOf" srcId="{025EB956-EFDF-490D-A510-A2E0BDC0F453}" destId="{E27499A9-3461-4926-A795-F1B430E2FBD5}" srcOrd="4" destOrd="0" presId="urn:microsoft.com/office/officeart/2016/7/layout/RoundedRectangleTimeline#1"/>
    <dgm:cxn modelId="{96D27239-BD6C-4E14-AB4A-55C050669D79}" type="presParOf" srcId="{870027E8-13D3-42B5-8DB5-7EB775009DF9}" destId="{A4700554-EFAA-45CA-8900-042DC81EF3FF}" srcOrd="3" destOrd="0" presId="urn:microsoft.com/office/officeart/2016/7/layout/RoundedRectangleTimeline#1"/>
    <dgm:cxn modelId="{9E4DEE93-4B2D-4912-8103-FC2CB59F3734}" type="presParOf" srcId="{870027E8-13D3-42B5-8DB5-7EB775009DF9}" destId="{56DADE03-6806-44E1-83E0-352EF498E949}" srcOrd="4" destOrd="0" presId="urn:microsoft.com/office/officeart/2016/7/layout/RoundedRectangleTimeline#1"/>
    <dgm:cxn modelId="{09AFBD31-CA15-4B25-BB36-9DC541104F98}" type="presParOf" srcId="{56DADE03-6806-44E1-83E0-352EF498E949}" destId="{EABC157C-4004-49A0-97D2-059E94EEC706}" srcOrd="0" destOrd="0" presId="urn:microsoft.com/office/officeart/2016/7/layout/RoundedRectangleTimeline#1"/>
    <dgm:cxn modelId="{DEC4EC7E-2440-4AD7-8921-72D942010637}" type="presParOf" srcId="{56DADE03-6806-44E1-83E0-352EF498E949}" destId="{FEA19477-D9B0-47B8-9DD3-F589DEF74042}" srcOrd="1" destOrd="0" presId="urn:microsoft.com/office/officeart/2016/7/layout/RoundedRectangleTimeline#1"/>
    <dgm:cxn modelId="{40576D90-146D-4E00-8E0D-E5979381E217}" type="presParOf" srcId="{56DADE03-6806-44E1-83E0-352EF498E949}" destId="{B784A927-A404-43E8-A6DA-14EDA321D9D1}" srcOrd="2" destOrd="0" presId="urn:microsoft.com/office/officeart/2016/7/layout/RoundedRectangleTimeline#1"/>
    <dgm:cxn modelId="{81DDA291-B896-47B5-A958-28D3F917FD58}" type="presParOf" srcId="{56DADE03-6806-44E1-83E0-352EF498E949}" destId="{EFA76D94-E3A7-4E80-9B5C-A438F4BCA98A}" srcOrd="3" destOrd="0" presId="urn:microsoft.com/office/officeart/2016/7/layout/RoundedRectangleTimeline#1"/>
    <dgm:cxn modelId="{1EC4A66D-4765-423F-B51D-DCF440B2682E}" type="presParOf" srcId="{56DADE03-6806-44E1-83E0-352EF498E949}" destId="{937D79C9-1D85-45C2-9273-39AEE9630D34}" srcOrd="4" destOrd="0" presId="urn:microsoft.com/office/officeart/2016/7/layout/RoundedRectangleTimeline#1"/>
    <dgm:cxn modelId="{1B485DBF-6CC6-47AF-A554-0561FC5CA24D}" type="presParOf" srcId="{870027E8-13D3-42B5-8DB5-7EB775009DF9}" destId="{685FC3AE-0B6F-490F-8261-D21EF4296576}" srcOrd="5" destOrd="0" presId="urn:microsoft.com/office/officeart/2016/7/layout/RoundedRectangleTimeline#1"/>
    <dgm:cxn modelId="{D7A1C5E0-4E6E-4F66-8E8F-567AEE815DB8}" type="presParOf" srcId="{870027E8-13D3-42B5-8DB5-7EB775009DF9}" destId="{3C2FB202-C07D-4CDC-B49C-7B31B75984B5}" srcOrd="6" destOrd="0" presId="urn:microsoft.com/office/officeart/2016/7/layout/RoundedRectangleTimeline#1"/>
    <dgm:cxn modelId="{E6EA5CD5-9B13-49DA-A5BC-BF00135213DA}" type="presParOf" srcId="{3C2FB202-C07D-4CDC-B49C-7B31B75984B5}" destId="{AC4ABD79-00B9-49E4-A314-24DADF15D563}" srcOrd="0" destOrd="0" presId="urn:microsoft.com/office/officeart/2016/7/layout/RoundedRectangleTimeline#1"/>
    <dgm:cxn modelId="{0D1920A0-4F4E-46E2-BA5C-41A65F117530}" type="presParOf" srcId="{3C2FB202-C07D-4CDC-B49C-7B31B75984B5}" destId="{7E88291D-D6AF-4000-A3B3-02450D3021A3}" srcOrd="1" destOrd="0" presId="urn:microsoft.com/office/officeart/2016/7/layout/RoundedRectangleTimeline#1"/>
    <dgm:cxn modelId="{280AAAE6-F7DA-4EB5-942D-29C0AE7B66F6}" type="presParOf" srcId="{3C2FB202-C07D-4CDC-B49C-7B31B75984B5}" destId="{62A89E82-2F94-4C8C-8FDD-F15D5ADD46E2}" srcOrd="2" destOrd="0" presId="urn:microsoft.com/office/officeart/2016/7/layout/RoundedRectangleTimeline#1"/>
    <dgm:cxn modelId="{CB2E57FA-EEC1-431B-964F-963799B5BF88}" type="presParOf" srcId="{3C2FB202-C07D-4CDC-B49C-7B31B75984B5}" destId="{BBF52223-82D8-4542-A199-B5E3B50A25A6}" srcOrd="3" destOrd="0" presId="urn:microsoft.com/office/officeart/2016/7/layout/RoundedRectangleTimeline#1"/>
    <dgm:cxn modelId="{628BED8D-ECD2-431D-8E7D-54172AA5A166}" type="presParOf" srcId="{3C2FB202-C07D-4CDC-B49C-7B31B75984B5}" destId="{9C67022A-0EBC-4482-BC2D-88C8FB7D6C49}" srcOrd="4" destOrd="0" presId="urn:microsoft.com/office/officeart/2016/7/layout/RoundedRectangleTimeline#1"/>
    <dgm:cxn modelId="{5950A351-855D-4912-B6F0-7FD2D37F079A}" type="presParOf" srcId="{870027E8-13D3-42B5-8DB5-7EB775009DF9}" destId="{2410373A-0762-4C8C-9EF5-CD1981705D87}" srcOrd="7" destOrd="0" presId="urn:microsoft.com/office/officeart/2016/7/layout/RoundedRectangleTimeline#1"/>
    <dgm:cxn modelId="{12965E13-BA91-4063-8347-1AB5D55250F1}" type="presParOf" srcId="{870027E8-13D3-42B5-8DB5-7EB775009DF9}" destId="{72EB164D-933B-44AA-BA1D-CEE2E9F72BCB}" srcOrd="8" destOrd="0" presId="urn:microsoft.com/office/officeart/2016/7/layout/RoundedRectangleTimeline#1"/>
    <dgm:cxn modelId="{EFE7D143-1D1C-41AD-ADCE-F385F5544E97}" type="presParOf" srcId="{72EB164D-933B-44AA-BA1D-CEE2E9F72BCB}" destId="{7C48AD80-54AE-4BB8-BA19-3B0FD718F346}" srcOrd="0" destOrd="0" presId="urn:microsoft.com/office/officeart/2016/7/layout/RoundedRectangleTimeline#1"/>
    <dgm:cxn modelId="{6A8B3B5B-72F9-4456-9C48-019E3F9F34CD}" type="presParOf" srcId="{72EB164D-933B-44AA-BA1D-CEE2E9F72BCB}" destId="{AB07E8A0-6887-463F-BE5A-7A07978BFA9A}" srcOrd="1" destOrd="0" presId="urn:microsoft.com/office/officeart/2016/7/layout/RoundedRectangleTimeline#1"/>
    <dgm:cxn modelId="{35AA8020-E75A-45FF-B410-047D2F431C5A}" type="presParOf" srcId="{72EB164D-933B-44AA-BA1D-CEE2E9F72BCB}" destId="{AAEA402B-D5DB-4E88-BBD2-E0D971422F12}" srcOrd="2" destOrd="0" presId="urn:microsoft.com/office/officeart/2016/7/layout/RoundedRectangleTimeline#1"/>
    <dgm:cxn modelId="{91FF61CE-6746-46EE-BF24-0A33350B94E2}" type="presParOf" srcId="{72EB164D-933B-44AA-BA1D-CEE2E9F72BCB}" destId="{B38667C8-FA31-4152-9AD9-1A1F439C6F0E}" srcOrd="3" destOrd="0" presId="urn:microsoft.com/office/officeart/2016/7/layout/RoundedRectangleTimeline#1"/>
    <dgm:cxn modelId="{4F511C79-E5EF-4FC7-A3EB-AF0C224C64D7}" type="presParOf" srcId="{72EB164D-933B-44AA-BA1D-CEE2E9F72BCB}" destId="{C35D29ED-96A8-45A0-8E77-C3D038BD5A9A}" srcOrd="4" destOrd="0" presId="urn:microsoft.com/office/officeart/2016/7/layout/RoundedRectangleTimeline#1"/>
    <dgm:cxn modelId="{02200402-264E-4DE4-BEE7-BCE6F534FC7F}" type="presParOf" srcId="{870027E8-13D3-42B5-8DB5-7EB775009DF9}" destId="{F83E1329-A85F-462C-98F2-5CF6AF12F484}" srcOrd="9" destOrd="0" presId="urn:microsoft.com/office/officeart/2016/7/layout/RoundedRectangleTimeline#1"/>
    <dgm:cxn modelId="{1351D360-1BAB-41A9-8DF4-A0A01AF77E3A}" type="presParOf" srcId="{870027E8-13D3-42B5-8DB5-7EB775009DF9}" destId="{B5535310-63CD-4022-BD8A-60B0F4880F86}" srcOrd="10" destOrd="0" presId="urn:microsoft.com/office/officeart/2016/7/layout/RoundedRectangleTimeline#1"/>
    <dgm:cxn modelId="{D05708FB-F639-4916-922E-6EE1B78C9973}" type="presParOf" srcId="{B5535310-63CD-4022-BD8A-60B0F4880F86}" destId="{A3B878FD-AA1C-4185-8087-6CCD40867A2F}" srcOrd="0" destOrd="0" presId="urn:microsoft.com/office/officeart/2016/7/layout/RoundedRectangleTimeline#1"/>
    <dgm:cxn modelId="{F1F98C1A-D87B-4F95-BB59-64D2F7608FA0}" type="presParOf" srcId="{B5535310-63CD-4022-BD8A-60B0F4880F86}" destId="{2DAE62C1-4587-4557-9C34-134A45D0D1A0}" srcOrd="1" destOrd="0" presId="urn:microsoft.com/office/officeart/2016/7/layout/RoundedRectangleTimeline#1"/>
    <dgm:cxn modelId="{B4989C5D-4A11-4F13-B2F0-3ADE25A7A83B}" type="presParOf" srcId="{B5535310-63CD-4022-BD8A-60B0F4880F86}" destId="{B8A9BD43-A2D9-4700-B406-BB7A17C9C227}" srcOrd="2" destOrd="0" presId="urn:microsoft.com/office/officeart/2016/7/layout/RoundedRectangleTimeline#1"/>
    <dgm:cxn modelId="{5C04914D-9F6A-4C61-9259-CCA3E445E39D}" type="presParOf" srcId="{B5535310-63CD-4022-BD8A-60B0F4880F86}" destId="{85D849A4-4384-462B-9E7B-95FF1204D7E4}" srcOrd="3" destOrd="0" presId="urn:microsoft.com/office/officeart/2016/7/layout/RoundedRectangleTimeline#1"/>
    <dgm:cxn modelId="{308E3014-1547-4A8E-AC47-4FE672462568}" type="presParOf" srcId="{B5535310-63CD-4022-BD8A-60B0F4880F86}" destId="{DB64CB3A-54AE-4BE1-BAE6-87309ECC3EFE}" srcOrd="4" destOrd="0" presId="urn:microsoft.com/office/officeart/2016/7/layout/RoundedRectangleTimeline#1"/>
    <dgm:cxn modelId="{E834D59F-DB2C-40F2-ADDD-6DEE92411636}" type="presParOf" srcId="{870027E8-13D3-42B5-8DB5-7EB775009DF9}" destId="{A5F89958-4B01-4C09-8879-CA445C3EBAEC}" srcOrd="11" destOrd="0" presId="urn:microsoft.com/office/officeart/2016/7/layout/RoundedRectangleTimeline#1"/>
    <dgm:cxn modelId="{39C9A861-0A08-4911-B6FA-DC4464DFACC3}" type="presParOf" srcId="{870027E8-13D3-42B5-8DB5-7EB775009DF9}" destId="{454BF9E2-EC95-4C01-BDF7-C3C567BFCA00}" srcOrd="12" destOrd="0" presId="urn:microsoft.com/office/officeart/2016/7/layout/RoundedRectangleTimeline#1"/>
    <dgm:cxn modelId="{8890A2B3-8831-4CE5-9F06-41367AC42323}" type="presParOf" srcId="{454BF9E2-EC95-4C01-BDF7-C3C567BFCA00}" destId="{D661AD2C-1A41-43C9-984D-14EB726CE996}" srcOrd="0" destOrd="0" presId="urn:microsoft.com/office/officeart/2016/7/layout/RoundedRectangleTimeline#1"/>
    <dgm:cxn modelId="{3C07800B-DE83-4D31-A564-834199EB289C}" type="presParOf" srcId="{454BF9E2-EC95-4C01-BDF7-C3C567BFCA00}" destId="{1C70428F-7A42-47F9-9223-C1458D00330A}" srcOrd="1" destOrd="0" presId="urn:microsoft.com/office/officeart/2016/7/layout/RoundedRectangleTimeline#1"/>
    <dgm:cxn modelId="{21D175D2-D48F-47CF-A752-01FA050422FD}" type="presParOf" srcId="{454BF9E2-EC95-4C01-BDF7-C3C567BFCA00}" destId="{68E4CACD-D157-4F36-82CE-9675BECD9319}" srcOrd="2" destOrd="0" presId="urn:microsoft.com/office/officeart/2016/7/layout/RoundedRectangleTimeline#1"/>
    <dgm:cxn modelId="{E4D258DC-E166-44BA-B46B-773F7357BAF4}" type="presParOf" srcId="{454BF9E2-EC95-4C01-BDF7-C3C567BFCA00}" destId="{6F0892D7-C5B8-43E6-9302-B12C8AB50A4F}" srcOrd="3" destOrd="0" presId="urn:microsoft.com/office/officeart/2016/7/layout/RoundedRectangleTimeline#1"/>
    <dgm:cxn modelId="{F008A97A-031D-47B1-B05C-B686AC5F7ADF}" type="presParOf" srcId="{454BF9E2-EC95-4C01-BDF7-C3C567BFCA00}" destId="{557B5339-7377-4EE2-AC13-716A637D3E73}" srcOrd="4" destOrd="0" presId="urn:microsoft.com/office/officeart/2016/7/layout/RoundedRectangleTimeline#1"/>
    <dgm:cxn modelId="{56DB7B36-7EF5-4C76-B56F-9E05DC351305}" type="presParOf" srcId="{870027E8-13D3-42B5-8DB5-7EB775009DF9}" destId="{D26FD4A0-DF23-44E4-B609-2A5602F8223D}" srcOrd="13" destOrd="0" presId="urn:microsoft.com/office/officeart/2016/7/layout/RoundedRectangleTimeline#1"/>
    <dgm:cxn modelId="{C043F3BB-7A14-416B-B560-DA36FC3CABC5}" type="presParOf" srcId="{870027E8-13D3-42B5-8DB5-7EB775009DF9}" destId="{2398C3BA-D6D1-4D07-988F-E446534DFE3F}" srcOrd="14" destOrd="0" presId="urn:microsoft.com/office/officeart/2016/7/layout/RoundedRectangleTimeline#1"/>
    <dgm:cxn modelId="{2AD633D9-E7DF-4DF8-845D-0B609B8A01A8}" type="presParOf" srcId="{2398C3BA-D6D1-4D07-988F-E446534DFE3F}" destId="{4FDF7BCC-6B79-45C5-928C-59BEDD26CFC2}" srcOrd="0" destOrd="0" presId="urn:microsoft.com/office/officeart/2016/7/layout/RoundedRectangleTimeline#1"/>
    <dgm:cxn modelId="{37C275D2-9DB2-42E0-B84D-DC18A507AF56}" type="presParOf" srcId="{2398C3BA-D6D1-4D07-988F-E446534DFE3F}" destId="{DFD5F534-794F-4521-A738-712E728B9CFE}" srcOrd="1" destOrd="0" presId="urn:microsoft.com/office/officeart/2016/7/layout/RoundedRectangleTimeline#1"/>
    <dgm:cxn modelId="{AB9E114B-9C96-48F1-8ACC-75648BBDA4D8}" type="presParOf" srcId="{2398C3BA-D6D1-4D07-988F-E446534DFE3F}" destId="{34AB5461-E191-4D04-A58B-775438932C0F}" srcOrd="2" destOrd="0" presId="urn:microsoft.com/office/officeart/2016/7/layout/RoundedRectangleTimeline#1"/>
    <dgm:cxn modelId="{67D3C764-2734-4502-B1C1-7A604A5CE4A2}" type="presParOf" srcId="{2398C3BA-D6D1-4D07-988F-E446534DFE3F}" destId="{9507CBBF-3C54-403E-920A-812509AA5C02}" srcOrd="3" destOrd="0" presId="urn:microsoft.com/office/officeart/2016/7/layout/RoundedRectangleTimeline#1"/>
    <dgm:cxn modelId="{26CE8934-4899-47C9-AD1E-D4A26E88318E}" type="presParOf" srcId="{2398C3BA-D6D1-4D07-988F-E446534DFE3F}" destId="{CD64651A-7B97-4500-B207-AAF0BA7179F0}" srcOrd="4" destOrd="0" presId="urn:microsoft.com/office/officeart/2016/7/layout/RoundedRectangleTimelin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8E3FF-C58C-4847-BB01-C1E2714B28DD}">
      <dsp:nvSpPr>
        <dsp:cNvPr id="0" name=""/>
        <dsp:cNvSpPr/>
      </dsp:nvSpPr>
      <dsp:spPr>
        <a:xfrm rot="16200000">
          <a:off x="702858" y="1602628"/>
          <a:ext cx="922340" cy="1390473"/>
        </a:xfrm>
        <a:prstGeom prst="round2Same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en-GB" sz="1800" kern="1200" noProof="0" dirty="0"/>
            <a:t>~ 8000</a:t>
          </a:r>
        </a:p>
        <a:p>
          <a:pPr marL="0" lvl="0" indent="0" algn="ctr" defTabSz="800100" rtl="0">
            <a:lnSpc>
              <a:spcPct val="90000"/>
            </a:lnSpc>
            <a:spcBef>
              <a:spcPct val="0"/>
            </a:spcBef>
            <a:spcAft>
              <a:spcPct val="35000"/>
            </a:spcAft>
            <a:buNone/>
          </a:pPr>
          <a:r>
            <a:rPr lang="en-GB" sz="1800" kern="1200" noProof="0" dirty="0"/>
            <a:t>B.C. </a:t>
          </a:r>
        </a:p>
      </dsp:txBody>
      <dsp:txXfrm rot="5400000">
        <a:off x="513817" y="1881720"/>
        <a:ext cx="1345448" cy="832290"/>
      </dsp:txXfrm>
    </dsp:sp>
    <dsp:sp modelId="{776B7C11-B381-FD43-BF3F-D4CFFA716CB8}">
      <dsp:nvSpPr>
        <dsp:cNvPr id="0" name=""/>
        <dsp:cNvSpPr/>
      </dsp:nvSpPr>
      <dsp:spPr>
        <a:xfrm>
          <a:off x="5300" y="0"/>
          <a:ext cx="2317455" cy="1608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rtlCol="0" anchor="b" anchorCtr="1">
          <a:noAutofit/>
        </a:bodyPr>
        <a:lstStyle/>
        <a:p>
          <a:pPr marL="0" lvl="0" indent="0" algn="ctr" defTabSz="800100" rtl="0">
            <a:lnSpc>
              <a:spcPct val="90000"/>
            </a:lnSpc>
            <a:spcBef>
              <a:spcPct val="0"/>
            </a:spcBef>
            <a:spcAft>
              <a:spcPct val="35000"/>
            </a:spcAft>
            <a:buNone/>
          </a:pPr>
          <a:r>
            <a:rPr lang="en-GB" sz="1800" kern="1200" noProof="0" dirty="0" err="1"/>
            <a:t>Pesse</a:t>
          </a:r>
          <a:r>
            <a:rPr lang="en-GB" sz="1800" kern="1200" noProof="0" dirty="0"/>
            <a:t> canoe</a:t>
          </a:r>
        </a:p>
      </dsp:txBody>
      <dsp:txXfrm>
        <a:off x="5300" y="0"/>
        <a:ext cx="2317455" cy="1608505"/>
      </dsp:txXfrm>
    </dsp:sp>
    <dsp:sp modelId="{0B7BDD2F-4E0F-BF41-8D21-A1C38FF27571}">
      <dsp:nvSpPr>
        <dsp:cNvPr id="0" name=""/>
        <dsp:cNvSpPr/>
      </dsp:nvSpPr>
      <dsp:spPr>
        <a:xfrm>
          <a:off x="1164028" y="1700420"/>
          <a:ext cx="0" cy="367658"/>
        </a:xfrm>
        <a:prstGeom prst="line">
          <a:avLst/>
        </a:prstGeom>
        <a:noFill/>
        <a:ln w="635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B3B7275-51B3-1649-BB38-57338BB93BC8}">
      <dsp:nvSpPr>
        <dsp:cNvPr id="0" name=""/>
        <dsp:cNvSpPr/>
      </dsp:nvSpPr>
      <dsp:spPr>
        <a:xfrm>
          <a:off x="1118070" y="1608505"/>
          <a:ext cx="91914" cy="91914"/>
        </a:xfrm>
        <a:prstGeom prst="ellips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E9DD51A-9136-45A1-9EE5-8AEE35FF9B5C}">
      <dsp:nvSpPr>
        <dsp:cNvPr id="0" name=""/>
        <dsp:cNvSpPr/>
      </dsp:nvSpPr>
      <dsp:spPr>
        <a:xfrm>
          <a:off x="1859264" y="1838018"/>
          <a:ext cx="1390473" cy="919693"/>
        </a:xfrm>
        <a:prstGeom prst="rect">
          <a:avLst/>
        </a:prstGeom>
        <a:gradFill rotWithShape="0">
          <a:gsLst>
            <a:gs pos="0">
              <a:schemeClr val="accent2">
                <a:hueOff val="-1478841"/>
                <a:satOff val="6551"/>
                <a:lumOff val="-2409"/>
                <a:alphaOff val="0"/>
                <a:tint val="97000"/>
                <a:satMod val="100000"/>
                <a:lumMod val="102000"/>
              </a:schemeClr>
            </a:gs>
            <a:gs pos="50000">
              <a:schemeClr val="accent2">
                <a:hueOff val="-1478841"/>
                <a:satOff val="6551"/>
                <a:lumOff val="-2409"/>
                <a:alphaOff val="0"/>
                <a:shade val="100000"/>
                <a:satMod val="103000"/>
                <a:lumMod val="100000"/>
              </a:schemeClr>
            </a:gs>
            <a:gs pos="100000">
              <a:schemeClr val="accent2">
                <a:hueOff val="-1478841"/>
                <a:satOff val="6551"/>
                <a:lumOff val="-2409"/>
                <a:alphaOff val="0"/>
                <a:shade val="93000"/>
                <a:satMod val="110000"/>
                <a:lumMod val="99000"/>
              </a:schemeClr>
            </a:gs>
          </a:gsLst>
          <a:lin ang="5400000" scaled="0"/>
        </a:gradFill>
        <a:ln w="6350" cap="flat" cmpd="sng" algn="ctr">
          <a:solidFill>
            <a:schemeClr val="accent2">
              <a:hueOff val="-1478841"/>
              <a:satOff val="6551"/>
              <a:lumOff val="-2409"/>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en-GB" sz="1800" kern="1200" noProof="0" dirty="0"/>
            <a:t>3500 B.C.</a:t>
          </a:r>
        </a:p>
      </dsp:txBody>
      <dsp:txXfrm>
        <a:off x="1859264" y="1838018"/>
        <a:ext cx="1390473" cy="919693"/>
      </dsp:txXfrm>
    </dsp:sp>
    <dsp:sp modelId="{FE551DBF-8EC2-418E-B5BB-E57727CE3AFA}">
      <dsp:nvSpPr>
        <dsp:cNvPr id="0" name=""/>
        <dsp:cNvSpPr/>
      </dsp:nvSpPr>
      <dsp:spPr>
        <a:xfrm>
          <a:off x="1395773" y="2987225"/>
          <a:ext cx="2317455" cy="1608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rtlCol="0" anchor="t" anchorCtr="1">
          <a:noAutofit/>
        </a:bodyPr>
        <a:lstStyle/>
        <a:p>
          <a:pPr marL="0" lvl="0" indent="0" algn="ctr" defTabSz="800100" rtl="0">
            <a:lnSpc>
              <a:spcPct val="90000"/>
            </a:lnSpc>
            <a:spcBef>
              <a:spcPct val="0"/>
            </a:spcBef>
            <a:spcAft>
              <a:spcPct val="35000"/>
            </a:spcAft>
            <a:buNone/>
          </a:pPr>
          <a:r>
            <a:rPr lang="en-GB" sz="1800" kern="1200" noProof="0" dirty="0"/>
            <a:t>Invention</a:t>
          </a:r>
          <a:br>
            <a:rPr lang="en-GB" sz="1800" kern="1200" noProof="0" dirty="0"/>
          </a:br>
          <a:r>
            <a:rPr lang="en-GB" sz="1800" kern="1200" noProof="0" dirty="0"/>
            <a:t> of the wheel</a:t>
          </a:r>
        </a:p>
        <a:p>
          <a:pPr marL="0" lvl="0" indent="0" algn="ctr" defTabSz="800100" rtl="0">
            <a:lnSpc>
              <a:spcPct val="90000"/>
            </a:lnSpc>
            <a:spcBef>
              <a:spcPct val="0"/>
            </a:spcBef>
            <a:spcAft>
              <a:spcPct val="35000"/>
            </a:spcAft>
            <a:buNone/>
          </a:pPr>
          <a:r>
            <a:rPr lang="en-GB" sz="1800" kern="1200" noProof="0" dirty="0"/>
            <a:t>Animals as transport</a:t>
          </a:r>
        </a:p>
      </dsp:txBody>
      <dsp:txXfrm>
        <a:off x="1395773" y="2987225"/>
        <a:ext cx="2317455" cy="1608505"/>
      </dsp:txXfrm>
    </dsp:sp>
    <dsp:sp modelId="{856899C0-B300-4A0E-8F73-8389BCB4DECC}">
      <dsp:nvSpPr>
        <dsp:cNvPr id="0" name=""/>
        <dsp:cNvSpPr/>
      </dsp:nvSpPr>
      <dsp:spPr>
        <a:xfrm>
          <a:off x="2554501" y="2527652"/>
          <a:ext cx="0" cy="367658"/>
        </a:xfrm>
        <a:prstGeom prst="line">
          <a:avLst/>
        </a:prstGeom>
        <a:noFill/>
        <a:ln w="635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BEB9CD6-9CC6-4512-834D-0AF39B4E8B36}">
      <dsp:nvSpPr>
        <dsp:cNvPr id="0" name=""/>
        <dsp:cNvSpPr/>
      </dsp:nvSpPr>
      <dsp:spPr>
        <a:xfrm>
          <a:off x="2508544" y="2895310"/>
          <a:ext cx="91914" cy="91914"/>
        </a:xfrm>
        <a:prstGeom prst="ellipse">
          <a:avLst/>
        </a:prstGeom>
        <a:gradFill rotWithShape="0">
          <a:gsLst>
            <a:gs pos="0">
              <a:schemeClr val="accent2">
                <a:hueOff val="-1478841"/>
                <a:satOff val="6551"/>
                <a:lumOff val="-2409"/>
                <a:alphaOff val="0"/>
                <a:tint val="97000"/>
                <a:satMod val="100000"/>
                <a:lumMod val="102000"/>
              </a:schemeClr>
            </a:gs>
            <a:gs pos="50000">
              <a:schemeClr val="accent2">
                <a:hueOff val="-1478841"/>
                <a:satOff val="6551"/>
                <a:lumOff val="-2409"/>
                <a:alphaOff val="0"/>
                <a:shade val="100000"/>
                <a:satMod val="103000"/>
                <a:lumMod val="100000"/>
              </a:schemeClr>
            </a:gs>
            <a:gs pos="100000">
              <a:schemeClr val="accent2">
                <a:hueOff val="-1478841"/>
                <a:satOff val="6551"/>
                <a:lumOff val="-2409"/>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ABC157C-4004-49A0-97D2-059E94EEC706}">
      <dsp:nvSpPr>
        <dsp:cNvPr id="0" name=""/>
        <dsp:cNvSpPr/>
      </dsp:nvSpPr>
      <dsp:spPr>
        <a:xfrm>
          <a:off x="3249738" y="1838018"/>
          <a:ext cx="1390473" cy="919693"/>
        </a:xfrm>
        <a:prstGeom prst="rect">
          <a:avLst/>
        </a:prstGeom>
        <a:gradFill rotWithShape="0">
          <a:gsLst>
            <a:gs pos="0">
              <a:schemeClr val="accent2">
                <a:hueOff val="-2957682"/>
                <a:satOff val="13103"/>
                <a:lumOff val="-4818"/>
                <a:alphaOff val="0"/>
                <a:tint val="97000"/>
                <a:satMod val="100000"/>
                <a:lumMod val="102000"/>
              </a:schemeClr>
            </a:gs>
            <a:gs pos="50000">
              <a:schemeClr val="accent2">
                <a:hueOff val="-2957682"/>
                <a:satOff val="13103"/>
                <a:lumOff val="-4818"/>
                <a:alphaOff val="0"/>
                <a:shade val="100000"/>
                <a:satMod val="103000"/>
                <a:lumMod val="100000"/>
              </a:schemeClr>
            </a:gs>
            <a:gs pos="100000">
              <a:schemeClr val="accent2">
                <a:hueOff val="-2957682"/>
                <a:satOff val="13103"/>
                <a:lumOff val="-4818"/>
                <a:alphaOff val="0"/>
                <a:shade val="93000"/>
                <a:satMod val="110000"/>
                <a:lumMod val="99000"/>
              </a:schemeClr>
            </a:gs>
          </a:gsLst>
          <a:lin ang="5400000" scaled="0"/>
        </a:gradFill>
        <a:ln w="6350" cap="flat" cmpd="sng" algn="ctr">
          <a:solidFill>
            <a:schemeClr val="accent2">
              <a:hueOff val="-2957682"/>
              <a:satOff val="13103"/>
              <a:lumOff val="-4818"/>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en-GB" sz="1800" kern="1200" noProof="0" dirty="0"/>
            <a:t>3000 -1500 B.C.</a:t>
          </a:r>
        </a:p>
      </dsp:txBody>
      <dsp:txXfrm>
        <a:off x="3249738" y="1838018"/>
        <a:ext cx="1390473" cy="919693"/>
      </dsp:txXfrm>
    </dsp:sp>
    <dsp:sp modelId="{FEA19477-D9B0-47B8-9DD3-F589DEF74042}">
      <dsp:nvSpPr>
        <dsp:cNvPr id="0" name=""/>
        <dsp:cNvSpPr/>
      </dsp:nvSpPr>
      <dsp:spPr>
        <a:xfrm>
          <a:off x="2786247" y="0"/>
          <a:ext cx="2317455" cy="1608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rtlCol="0" anchor="b" anchorCtr="1">
          <a:noAutofit/>
        </a:bodyPr>
        <a:lstStyle/>
        <a:p>
          <a:pPr marL="0" lvl="0" indent="0" algn="ctr" defTabSz="800100" rtl="0">
            <a:lnSpc>
              <a:spcPct val="90000"/>
            </a:lnSpc>
            <a:spcBef>
              <a:spcPct val="0"/>
            </a:spcBef>
            <a:spcAft>
              <a:spcPct val="35000"/>
            </a:spcAft>
            <a:buNone/>
          </a:pPr>
          <a:r>
            <a:rPr lang="en-GB" sz="1800" kern="1200" noProof="0" dirty="0"/>
            <a:t>Ships</a:t>
          </a:r>
        </a:p>
      </dsp:txBody>
      <dsp:txXfrm>
        <a:off x="2786247" y="0"/>
        <a:ext cx="2317455" cy="1608505"/>
      </dsp:txXfrm>
    </dsp:sp>
    <dsp:sp modelId="{B784A927-A404-43E8-A6DA-14EDA321D9D1}">
      <dsp:nvSpPr>
        <dsp:cNvPr id="0" name=""/>
        <dsp:cNvSpPr/>
      </dsp:nvSpPr>
      <dsp:spPr>
        <a:xfrm>
          <a:off x="3944974" y="1700420"/>
          <a:ext cx="0" cy="367658"/>
        </a:xfrm>
        <a:prstGeom prst="line">
          <a:avLst/>
        </a:prstGeom>
        <a:noFill/>
        <a:ln w="6350" cap="flat" cmpd="sng" algn="ctr">
          <a:solidFill>
            <a:schemeClr val="accent2">
              <a:hueOff val="-1478841"/>
              <a:satOff val="6551"/>
              <a:lumOff val="-2409"/>
              <a:alphaOff val="0"/>
            </a:schemeClr>
          </a:solidFill>
          <a:prstDash val="dash"/>
        </a:ln>
        <a:effectLst/>
      </dsp:spPr>
      <dsp:style>
        <a:lnRef idx="1">
          <a:scrgbClr r="0" g="0" b="0"/>
        </a:lnRef>
        <a:fillRef idx="0">
          <a:scrgbClr r="0" g="0" b="0"/>
        </a:fillRef>
        <a:effectRef idx="0">
          <a:scrgbClr r="0" g="0" b="0"/>
        </a:effectRef>
        <a:fontRef idx="minor"/>
      </dsp:style>
    </dsp:sp>
    <dsp:sp modelId="{EFA76D94-E3A7-4E80-9B5C-A438F4BCA98A}">
      <dsp:nvSpPr>
        <dsp:cNvPr id="0" name=""/>
        <dsp:cNvSpPr/>
      </dsp:nvSpPr>
      <dsp:spPr>
        <a:xfrm>
          <a:off x="3899017" y="1608505"/>
          <a:ext cx="91914" cy="91914"/>
        </a:xfrm>
        <a:prstGeom prst="ellipse">
          <a:avLst/>
        </a:prstGeom>
        <a:gradFill rotWithShape="0">
          <a:gsLst>
            <a:gs pos="0">
              <a:schemeClr val="accent2">
                <a:hueOff val="-2957682"/>
                <a:satOff val="13103"/>
                <a:lumOff val="-4818"/>
                <a:alphaOff val="0"/>
                <a:tint val="97000"/>
                <a:satMod val="100000"/>
                <a:lumMod val="102000"/>
              </a:schemeClr>
            </a:gs>
            <a:gs pos="50000">
              <a:schemeClr val="accent2">
                <a:hueOff val="-2957682"/>
                <a:satOff val="13103"/>
                <a:lumOff val="-4818"/>
                <a:alphaOff val="0"/>
                <a:shade val="100000"/>
                <a:satMod val="103000"/>
                <a:lumMod val="100000"/>
              </a:schemeClr>
            </a:gs>
            <a:gs pos="100000">
              <a:schemeClr val="accent2">
                <a:hueOff val="-2957682"/>
                <a:satOff val="13103"/>
                <a:lumOff val="-4818"/>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C4ABD79-00B9-49E4-A314-24DADF15D563}">
      <dsp:nvSpPr>
        <dsp:cNvPr id="0" name=""/>
        <dsp:cNvSpPr/>
      </dsp:nvSpPr>
      <dsp:spPr>
        <a:xfrm>
          <a:off x="4640211" y="1838018"/>
          <a:ext cx="1390473" cy="919693"/>
        </a:xfrm>
        <a:prstGeom prst="rect">
          <a:avLst/>
        </a:prstGeom>
        <a:gradFill rotWithShape="0">
          <a:gsLst>
            <a:gs pos="0">
              <a:schemeClr val="accent2">
                <a:hueOff val="-4436523"/>
                <a:satOff val="19654"/>
                <a:lumOff val="-7227"/>
                <a:alphaOff val="0"/>
                <a:tint val="97000"/>
                <a:satMod val="100000"/>
                <a:lumMod val="102000"/>
              </a:schemeClr>
            </a:gs>
            <a:gs pos="50000">
              <a:schemeClr val="accent2">
                <a:hueOff val="-4436523"/>
                <a:satOff val="19654"/>
                <a:lumOff val="-7227"/>
                <a:alphaOff val="0"/>
                <a:shade val="100000"/>
                <a:satMod val="103000"/>
                <a:lumMod val="100000"/>
              </a:schemeClr>
            </a:gs>
            <a:gs pos="100000">
              <a:schemeClr val="accent2">
                <a:hueOff val="-4436523"/>
                <a:satOff val="19654"/>
                <a:lumOff val="-7227"/>
                <a:alphaOff val="0"/>
                <a:shade val="93000"/>
                <a:satMod val="110000"/>
                <a:lumMod val="99000"/>
              </a:schemeClr>
            </a:gs>
          </a:gsLst>
          <a:lin ang="5400000" scaled="0"/>
        </a:gradFill>
        <a:ln w="6350" cap="flat" cmpd="sng" algn="ctr">
          <a:solidFill>
            <a:schemeClr val="accent2">
              <a:hueOff val="-4436523"/>
              <a:satOff val="19654"/>
              <a:lumOff val="-7227"/>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en-GB" sz="1800" kern="1200" noProof="0" dirty="0"/>
            <a:t>2000 B.C.</a:t>
          </a:r>
        </a:p>
      </dsp:txBody>
      <dsp:txXfrm>
        <a:off x="4640211" y="1838018"/>
        <a:ext cx="1390473" cy="919693"/>
      </dsp:txXfrm>
    </dsp:sp>
    <dsp:sp modelId="{7E88291D-D6AF-4000-A3B3-02450D3021A3}">
      <dsp:nvSpPr>
        <dsp:cNvPr id="0" name=""/>
        <dsp:cNvSpPr/>
      </dsp:nvSpPr>
      <dsp:spPr>
        <a:xfrm>
          <a:off x="4176720" y="2987225"/>
          <a:ext cx="2317455" cy="1608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rtlCol="0" anchor="t" anchorCtr="1">
          <a:noAutofit/>
        </a:bodyPr>
        <a:lstStyle/>
        <a:p>
          <a:pPr marL="0" lvl="0" indent="0" algn="ctr" defTabSz="800100" rtl="0">
            <a:lnSpc>
              <a:spcPct val="90000"/>
            </a:lnSpc>
            <a:spcBef>
              <a:spcPct val="0"/>
            </a:spcBef>
            <a:spcAft>
              <a:spcPct val="35000"/>
            </a:spcAft>
            <a:buNone/>
          </a:pPr>
          <a:r>
            <a:rPr lang="en-GB" sz="1800" kern="1200" noProof="0" dirty="0"/>
            <a:t>Horses</a:t>
          </a:r>
        </a:p>
      </dsp:txBody>
      <dsp:txXfrm>
        <a:off x="4176720" y="2987225"/>
        <a:ext cx="2317455" cy="1608505"/>
      </dsp:txXfrm>
    </dsp:sp>
    <dsp:sp modelId="{62A89E82-2F94-4C8C-8FDD-F15D5ADD46E2}">
      <dsp:nvSpPr>
        <dsp:cNvPr id="0" name=""/>
        <dsp:cNvSpPr/>
      </dsp:nvSpPr>
      <dsp:spPr>
        <a:xfrm>
          <a:off x="5335448" y="2527652"/>
          <a:ext cx="0" cy="367658"/>
        </a:xfrm>
        <a:prstGeom prst="line">
          <a:avLst/>
        </a:prstGeom>
        <a:noFill/>
        <a:ln w="6350" cap="flat" cmpd="sng" algn="ctr">
          <a:solidFill>
            <a:schemeClr val="accent2">
              <a:hueOff val="-2957682"/>
              <a:satOff val="13103"/>
              <a:lumOff val="-4818"/>
              <a:alphaOff val="0"/>
            </a:schemeClr>
          </a:solidFill>
          <a:prstDash val="dash"/>
        </a:ln>
        <a:effectLst/>
      </dsp:spPr>
      <dsp:style>
        <a:lnRef idx="1">
          <a:scrgbClr r="0" g="0" b="0"/>
        </a:lnRef>
        <a:fillRef idx="0">
          <a:scrgbClr r="0" g="0" b="0"/>
        </a:fillRef>
        <a:effectRef idx="0">
          <a:scrgbClr r="0" g="0" b="0"/>
        </a:effectRef>
        <a:fontRef idx="minor"/>
      </dsp:style>
    </dsp:sp>
    <dsp:sp modelId="{BBF52223-82D8-4542-A199-B5E3B50A25A6}">
      <dsp:nvSpPr>
        <dsp:cNvPr id="0" name=""/>
        <dsp:cNvSpPr/>
      </dsp:nvSpPr>
      <dsp:spPr>
        <a:xfrm>
          <a:off x="5289491" y="2895310"/>
          <a:ext cx="91914" cy="91914"/>
        </a:xfrm>
        <a:prstGeom prst="ellipse">
          <a:avLst/>
        </a:prstGeom>
        <a:gradFill rotWithShape="0">
          <a:gsLst>
            <a:gs pos="0">
              <a:schemeClr val="accent2">
                <a:hueOff val="-4436523"/>
                <a:satOff val="19654"/>
                <a:lumOff val="-7227"/>
                <a:alphaOff val="0"/>
                <a:tint val="97000"/>
                <a:satMod val="100000"/>
                <a:lumMod val="102000"/>
              </a:schemeClr>
            </a:gs>
            <a:gs pos="50000">
              <a:schemeClr val="accent2">
                <a:hueOff val="-4436523"/>
                <a:satOff val="19654"/>
                <a:lumOff val="-7227"/>
                <a:alphaOff val="0"/>
                <a:shade val="100000"/>
                <a:satMod val="103000"/>
                <a:lumMod val="100000"/>
              </a:schemeClr>
            </a:gs>
            <a:gs pos="100000">
              <a:schemeClr val="accent2">
                <a:hueOff val="-4436523"/>
                <a:satOff val="19654"/>
                <a:lumOff val="-7227"/>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C48AD80-54AE-4BB8-BA19-3B0FD718F346}">
      <dsp:nvSpPr>
        <dsp:cNvPr id="0" name=""/>
        <dsp:cNvSpPr/>
      </dsp:nvSpPr>
      <dsp:spPr>
        <a:xfrm>
          <a:off x="6030684" y="1838018"/>
          <a:ext cx="1390473" cy="919693"/>
        </a:xfrm>
        <a:prstGeom prst="rect">
          <a:avLst/>
        </a:prstGeom>
        <a:gradFill rotWithShape="0">
          <a:gsLst>
            <a:gs pos="0">
              <a:schemeClr val="accent2">
                <a:hueOff val="-5915365"/>
                <a:satOff val="26205"/>
                <a:lumOff val="-9637"/>
                <a:alphaOff val="0"/>
                <a:tint val="97000"/>
                <a:satMod val="100000"/>
                <a:lumMod val="102000"/>
              </a:schemeClr>
            </a:gs>
            <a:gs pos="50000">
              <a:schemeClr val="accent2">
                <a:hueOff val="-5915365"/>
                <a:satOff val="26205"/>
                <a:lumOff val="-9637"/>
                <a:alphaOff val="0"/>
                <a:shade val="100000"/>
                <a:satMod val="103000"/>
                <a:lumMod val="100000"/>
              </a:schemeClr>
            </a:gs>
            <a:gs pos="100000">
              <a:schemeClr val="accent2">
                <a:hueOff val="-5915365"/>
                <a:satOff val="26205"/>
                <a:lumOff val="-9637"/>
                <a:alphaOff val="0"/>
                <a:shade val="93000"/>
                <a:satMod val="110000"/>
                <a:lumMod val="99000"/>
              </a:schemeClr>
            </a:gs>
          </a:gsLst>
          <a:lin ang="5400000" scaled="0"/>
        </a:gradFill>
        <a:ln w="6350" cap="flat" cmpd="sng" algn="ctr">
          <a:solidFill>
            <a:schemeClr val="accent2">
              <a:hueOff val="-5915365"/>
              <a:satOff val="26205"/>
              <a:lumOff val="-9637"/>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en-GB" sz="1800" kern="1200" noProof="0" dirty="0"/>
            <a:t>800 B.C.</a:t>
          </a:r>
        </a:p>
      </dsp:txBody>
      <dsp:txXfrm>
        <a:off x="6030684" y="1838018"/>
        <a:ext cx="1390473" cy="919693"/>
      </dsp:txXfrm>
    </dsp:sp>
    <dsp:sp modelId="{AB07E8A0-6887-463F-BE5A-7A07978BFA9A}">
      <dsp:nvSpPr>
        <dsp:cNvPr id="0" name=""/>
        <dsp:cNvSpPr/>
      </dsp:nvSpPr>
      <dsp:spPr>
        <a:xfrm>
          <a:off x="5567193" y="0"/>
          <a:ext cx="2317455" cy="1608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rtlCol="0" anchor="b" anchorCtr="1">
          <a:noAutofit/>
        </a:bodyPr>
        <a:lstStyle/>
        <a:p>
          <a:pPr marL="0" lvl="0" indent="0" algn="ctr" defTabSz="800100" rtl="0">
            <a:lnSpc>
              <a:spcPct val="90000"/>
            </a:lnSpc>
            <a:spcBef>
              <a:spcPct val="0"/>
            </a:spcBef>
            <a:spcAft>
              <a:spcPct val="35000"/>
            </a:spcAft>
            <a:buNone/>
          </a:pPr>
          <a:r>
            <a:rPr lang="en-GB" sz="1800" kern="1200" noProof="0" dirty="0"/>
            <a:t>Streets</a:t>
          </a:r>
        </a:p>
      </dsp:txBody>
      <dsp:txXfrm>
        <a:off x="5567193" y="0"/>
        <a:ext cx="2317455" cy="1608505"/>
      </dsp:txXfrm>
    </dsp:sp>
    <dsp:sp modelId="{AAEA402B-D5DB-4E88-BBD2-E0D971422F12}">
      <dsp:nvSpPr>
        <dsp:cNvPr id="0" name=""/>
        <dsp:cNvSpPr/>
      </dsp:nvSpPr>
      <dsp:spPr>
        <a:xfrm>
          <a:off x="6725921" y="1700420"/>
          <a:ext cx="0" cy="367658"/>
        </a:xfrm>
        <a:prstGeom prst="line">
          <a:avLst/>
        </a:prstGeom>
        <a:noFill/>
        <a:ln w="6350" cap="flat" cmpd="sng" algn="ctr">
          <a:solidFill>
            <a:schemeClr val="accent2">
              <a:hueOff val="-4436523"/>
              <a:satOff val="19654"/>
              <a:lumOff val="-7227"/>
              <a:alphaOff val="0"/>
            </a:schemeClr>
          </a:solidFill>
          <a:prstDash val="dash"/>
        </a:ln>
        <a:effectLst/>
      </dsp:spPr>
      <dsp:style>
        <a:lnRef idx="1">
          <a:scrgbClr r="0" g="0" b="0"/>
        </a:lnRef>
        <a:fillRef idx="0">
          <a:scrgbClr r="0" g="0" b="0"/>
        </a:fillRef>
        <a:effectRef idx="0">
          <a:scrgbClr r="0" g="0" b="0"/>
        </a:effectRef>
        <a:fontRef idx="minor"/>
      </dsp:style>
    </dsp:sp>
    <dsp:sp modelId="{B38667C8-FA31-4152-9AD9-1A1F439C6F0E}">
      <dsp:nvSpPr>
        <dsp:cNvPr id="0" name=""/>
        <dsp:cNvSpPr/>
      </dsp:nvSpPr>
      <dsp:spPr>
        <a:xfrm>
          <a:off x="6679964" y="1608505"/>
          <a:ext cx="91914" cy="91914"/>
        </a:xfrm>
        <a:prstGeom prst="ellipse">
          <a:avLst/>
        </a:prstGeom>
        <a:gradFill rotWithShape="0">
          <a:gsLst>
            <a:gs pos="0">
              <a:schemeClr val="accent2">
                <a:hueOff val="-5915365"/>
                <a:satOff val="26205"/>
                <a:lumOff val="-9637"/>
                <a:alphaOff val="0"/>
                <a:tint val="97000"/>
                <a:satMod val="100000"/>
                <a:lumMod val="102000"/>
              </a:schemeClr>
            </a:gs>
            <a:gs pos="50000">
              <a:schemeClr val="accent2">
                <a:hueOff val="-5915365"/>
                <a:satOff val="26205"/>
                <a:lumOff val="-9637"/>
                <a:alphaOff val="0"/>
                <a:shade val="100000"/>
                <a:satMod val="103000"/>
                <a:lumMod val="100000"/>
              </a:schemeClr>
            </a:gs>
            <a:gs pos="100000">
              <a:schemeClr val="accent2">
                <a:hueOff val="-5915365"/>
                <a:satOff val="26205"/>
                <a:lumOff val="-9637"/>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3B878FD-AA1C-4185-8087-6CCD40867A2F}">
      <dsp:nvSpPr>
        <dsp:cNvPr id="0" name=""/>
        <dsp:cNvSpPr/>
      </dsp:nvSpPr>
      <dsp:spPr>
        <a:xfrm>
          <a:off x="7421158" y="1838018"/>
          <a:ext cx="1390473" cy="919693"/>
        </a:xfrm>
        <a:prstGeom prst="rect">
          <a:avLst/>
        </a:prstGeom>
        <a:gradFill rotWithShape="0">
          <a:gsLst>
            <a:gs pos="0">
              <a:schemeClr val="accent2">
                <a:hueOff val="-7394206"/>
                <a:satOff val="32756"/>
                <a:lumOff val="-12046"/>
                <a:alphaOff val="0"/>
                <a:tint val="97000"/>
                <a:satMod val="100000"/>
                <a:lumMod val="102000"/>
              </a:schemeClr>
            </a:gs>
            <a:gs pos="50000">
              <a:schemeClr val="accent2">
                <a:hueOff val="-7394206"/>
                <a:satOff val="32756"/>
                <a:lumOff val="-12046"/>
                <a:alphaOff val="0"/>
                <a:shade val="100000"/>
                <a:satMod val="103000"/>
                <a:lumMod val="100000"/>
              </a:schemeClr>
            </a:gs>
            <a:gs pos="100000">
              <a:schemeClr val="accent2">
                <a:hueOff val="-7394206"/>
                <a:satOff val="32756"/>
                <a:lumOff val="-12046"/>
                <a:alphaOff val="0"/>
                <a:shade val="93000"/>
                <a:satMod val="110000"/>
                <a:lumMod val="99000"/>
              </a:schemeClr>
            </a:gs>
          </a:gsLst>
          <a:lin ang="5400000" scaled="0"/>
        </a:gradFill>
        <a:ln w="6350" cap="flat" cmpd="sng" algn="ctr">
          <a:solidFill>
            <a:schemeClr val="accent2">
              <a:hueOff val="-7394206"/>
              <a:satOff val="32756"/>
              <a:lumOff val="-12046"/>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en-GB" sz="1800" kern="1200" dirty="0"/>
            <a:t>19</a:t>
          </a:r>
          <a:r>
            <a:rPr lang="en-GB" sz="1800" kern="1200" baseline="30000" dirty="0"/>
            <a:t>th</a:t>
          </a:r>
          <a:r>
            <a:rPr lang="en-GB" sz="1800" kern="1200" noProof="0" dirty="0"/>
            <a:t> century</a:t>
          </a:r>
          <a:r>
            <a:rPr lang="en-GB" sz="1800" kern="1200" baseline="30000" dirty="0"/>
            <a:t> </a:t>
          </a:r>
          <a:endParaRPr lang="en-GB" sz="1800" kern="1200" noProof="0" dirty="0"/>
        </a:p>
      </dsp:txBody>
      <dsp:txXfrm>
        <a:off x="7421158" y="1838018"/>
        <a:ext cx="1390473" cy="919693"/>
      </dsp:txXfrm>
    </dsp:sp>
    <dsp:sp modelId="{2DAE62C1-4587-4557-9C34-134A45D0D1A0}">
      <dsp:nvSpPr>
        <dsp:cNvPr id="0" name=""/>
        <dsp:cNvSpPr/>
      </dsp:nvSpPr>
      <dsp:spPr>
        <a:xfrm>
          <a:off x="6957667" y="2987225"/>
          <a:ext cx="2317455" cy="1608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rtlCol="0" anchor="t" anchorCtr="1">
          <a:noAutofit/>
        </a:bodyPr>
        <a:lstStyle/>
        <a:p>
          <a:pPr marL="0" lvl="0" indent="0" algn="ctr" defTabSz="800100" rtl="0">
            <a:lnSpc>
              <a:spcPct val="90000"/>
            </a:lnSpc>
            <a:spcBef>
              <a:spcPct val="0"/>
            </a:spcBef>
            <a:spcAft>
              <a:spcPct val="35000"/>
            </a:spcAft>
            <a:buNone/>
          </a:pPr>
          <a:r>
            <a:rPr lang="en-GB" sz="1800" kern="1200" noProof="0" dirty="0"/>
            <a:t>Cars</a:t>
          </a:r>
          <a:r>
            <a:rPr lang="en-GB" sz="1800" kern="1200" noProof="0" dirty="0">
              <a:latin typeface="Gill Sans MT" panose="020B0502020104020203"/>
            </a:rPr>
            <a:t>, Bicycles and locomotives </a:t>
          </a:r>
          <a:endParaRPr lang="en-GB" sz="1800" kern="1200" noProof="0" dirty="0"/>
        </a:p>
      </dsp:txBody>
      <dsp:txXfrm>
        <a:off x="6957667" y="2987225"/>
        <a:ext cx="2317455" cy="1608505"/>
      </dsp:txXfrm>
    </dsp:sp>
    <dsp:sp modelId="{B8A9BD43-A2D9-4700-B406-BB7A17C9C227}">
      <dsp:nvSpPr>
        <dsp:cNvPr id="0" name=""/>
        <dsp:cNvSpPr/>
      </dsp:nvSpPr>
      <dsp:spPr>
        <a:xfrm>
          <a:off x="8116395" y="2527652"/>
          <a:ext cx="0" cy="367658"/>
        </a:xfrm>
        <a:prstGeom prst="line">
          <a:avLst/>
        </a:prstGeom>
        <a:noFill/>
        <a:ln w="6350" cap="flat" cmpd="sng" algn="ctr">
          <a:solidFill>
            <a:schemeClr val="accent2">
              <a:hueOff val="-7394206"/>
              <a:satOff val="32756"/>
              <a:lumOff val="-12046"/>
              <a:alphaOff val="0"/>
            </a:schemeClr>
          </a:solidFill>
          <a:prstDash val="dash"/>
        </a:ln>
        <a:effectLst/>
      </dsp:spPr>
      <dsp:style>
        <a:lnRef idx="1">
          <a:scrgbClr r="0" g="0" b="0"/>
        </a:lnRef>
        <a:fillRef idx="0">
          <a:scrgbClr r="0" g="0" b="0"/>
        </a:fillRef>
        <a:effectRef idx="0">
          <a:scrgbClr r="0" g="0" b="0"/>
        </a:effectRef>
        <a:fontRef idx="minor"/>
      </dsp:style>
    </dsp:sp>
    <dsp:sp modelId="{85D849A4-4384-462B-9E7B-95FF1204D7E4}">
      <dsp:nvSpPr>
        <dsp:cNvPr id="0" name=""/>
        <dsp:cNvSpPr/>
      </dsp:nvSpPr>
      <dsp:spPr>
        <a:xfrm>
          <a:off x="8070437" y="2895310"/>
          <a:ext cx="91914" cy="91914"/>
        </a:xfrm>
        <a:prstGeom prst="ellipse">
          <a:avLst/>
        </a:prstGeom>
        <a:gradFill rotWithShape="0">
          <a:gsLst>
            <a:gs pos="0">
              <a:schemeClr val="accent2">
                <a:hueOff val="-7394206"/>
                <a:satOff val="32756"/>
                <a:lumOff val="-12046"/>
                <a:alphaOff val="0"/>
                <a:tint val="97000"/>
                <a:satMod val="100000"/>
                <a:lumMod val="102000"/>
              </a:schemeClr>
            </a:gs>
            <a:gs pos="50000">
              <a:schemeClr val="accent2">
                <a:hueOff val="-7394206"/>
                <a:satOff val="32756"/>
                <a:lumOff val="-12046"/>
                <a:alphaOff val="0"/>
                <a:shade val="100000"/>
                <a:satMod val="103000"/>
                <a:lumMod val="100000"/>
              </a:schemeClr>
            </a:gs>
            <a:gs pos="100000">
              <a:schemeClr val="accent2">
                <a:hueOff val="-7394206"/>
                <a:satOff val="32756"/>
                <a:lumOff val="-12046"/>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661AD2C-1A41-43C9-984D-14EB726CE996}">
      <dsp:nvSpPr>
        <dsp:cNvPr id="0" name=""/>
        <dsp:cNvSpPr/>
      </dsp:nvSpPr>
      <dsp:spPr>
        <a:xfrm>
          <a:off x="8811631" y="1838018"/>
          <a:ext cx="1390473" cy="919693"/>
        </a:xfrm>
        <a:prstGeom prst="rect">
          <a:avLst/>
        </a:prstGeom>
        <a:gradFill rotWithShape="0">
          <a:gsLst>
            <a:gs pos="0">
              <a:schemeClr val="accent2">
                <a:hueOff val="-8873047"/>
                <a:satOff val="39308"/>
                <a:lumOff val="-14455"/>
                <a:alphaOff val="0"/>
                <a:tint val="97000"/>
                <a:satMod val="100000"/>
                <a:lumMod val="102000"/>
              </a:schemeClr>
            </a:gs>
            <a:gs pos="50000">
              <a:schemeClr val="accent2">
                <a:hueOff val="-8873047"/>
                <a:satOff val="39308"/>
                <a:lumOff val="-14455"/>
                <a:alphaOff val="0"/>
                <a:shade val="100000"/>
                <a:satMod val="103000"/>
                <a:lumMod val="100000"/>
              </a:schemeClr>
            </a:gs>
            <a:gs pos="100000">
              <a:schemeClr val="accent2">
                <a:hueOff val="-8873047"/>
                <a:satOff val="39308"/>
                <a:lumOff val="-14455"/>
                <a:alphaOff val="0"/>
                <a:shade val="93000"/>
                <a:satMod val="110000"/>
                <a:lumMod val="99000"/>
              </a:schemeClr>
            </a:gs>
          </a:gsLst>
          <a:lin ang="5400000" scaled="0"/>
        </a:gradFill>
        <a:ln w="6350" cap="flat" cmpd="sng" algn="ctr">
          <a:solidFill>
            <a:schemeClr val="accent2">
              <a:hueOff val="-8873047"/>
              <a:satOff val="39308"/>
              <a:lumOff val="-14455"/>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rtl="0">
            <a:lnSpc>
              <a:spcPct val="90000"/>
            </a:lnSpc>
            <a:spcBef>
              <a:spcPct val="0"/>
            </a:spcBef>
            <a:spcAft>
              <a:spcPct val="35000"/>
            </a:spcAft>
            <a:buNone/>
          </a:pPr>
          <a:r>
            <a:rPr lang="en-GB" sz="1800" kern="1200" dirty="0"/>
            <a:t>20</a:t>
          </a:r>
          <a:r>
            <a:rPr lang="en-GB" sz="1800" kern="1200" baseline="30000" dirty="0"/>
            <a:t>th</a:t>
          </a:r>
          <a:r>
            <a:rPr lang="en-GB" sz="1800" kern="1200" noProof="0" dirty="0"/>
            <a:t> century</a:t>
          </a:r>
          <a:endParaRPr lang="en-GB" sz="1800" kern="1200" dirty="0"/>
        </a:p>
      </dsp:txBody>
      <dsp:txXfrm>
        <a:off x="8811631" y="1838018"/>
        <a:ext cx="1390473" cy="919693"/>
      </dsp:txXfrm>
    </dsp:sp>
    <dsp:sp modelId="{1C70428F-7A42-47F9-9223-C1458D00330A}">
      <dsp:nvSpPr>
        <dsp:cNvPr id="0" name=""/>
        <dsp:cNvSpPr/>
      </dsp:nvSpPr>
      <dsp:spPr>
        <a:xfrm>
          <a:off x="8348140" y="0"/>
          <a:ext cx="2317455" cy="1608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rtl="0">
            <a:lnSpc>
              <a:spcPct val="90000"/>
            </a:lnSpc>
            <a:spcBef>
              <a:spcPct val="0"/>
            </a:spcBef>
            <a:spcAft>
              <a:spcPct val="35000"/>
            </a:spcAft>
            <a:buNone/>
          </a:pPr>
          <a:r>
            <a:rPr lang="en-GB" sz="1800" kern="1200" dirty="0"/>
            <a:t>Aerospace</a:t>
          </a:r>
        </a:p>
      </dsp:txBody>
      <dsp:txXfrm>
        <a:off x="8348140" y="0"/>
        <a:ext cx="2317455" cy="1608505"/>
      </dsp:txXfrm>
    </dsp:sp>
    <dsp:sp modelId="{68E4CACD-D157-4F36-82CE-9675BECD9319}">
      <dsp:nvSpPr>
        <dsp:cNvPr id="0" name=""/>
        <dsp:cNvSpPr/>
      </dsp:nvSpPr>
      <dsp:spPr>
        <a:xfrm>
          <a:off x="9506868" y="1700420"/>
          <a:ext cx="0" cy="367658"/>
        </a:xfrm>
        <a:prstGeom prst="line">
          <a:avLst/>
        </a:prstGeom>
        <a:noFill/>
        <a:ln w="6350" cap="flat" cmpd="sng" algn="ctr">
          <a:solidFill>
            <a:schemeClr val="accent2">
              <a:hueOff val="-8873047"/>
              <a:satOff val="39308"/>
              <a:lumOff val="-14455"/>
              <a:alphaOff val="0"/>
            </a:schemeClr>
          </a:solidFill>
          <a:prstDash val="dash"/>
        </a:ln>
        <a:effectLst/>
      </dsp:spPr>
      <dsp:style>
        <a:lnRef idx="1">
          <a:scrgbClr r="0" g="0" b="0"/>
        </a:lnRef>
        <a:fillRef idx="0">
          <a:scrgbClr r="0" g="0" b="0"/>
        </a:fillRef>
        <a:effectRef idx="0">
          <a:scrgbClr r="0" g="0" b="0"/>
        </a:effectRef>
        <a:fontRef idx="minor"/>
      </dsp:style>
    </dsp:sp>
    <dsp:sp modelId="{6F0892D7-C5B8-43E6-9302-B12C8AB50A4F}">
      <dsp:nvSpPr>
        <dsp:cNvPr id="0" name=""/>
        <dsp:cNvSpPr/>
      </dsp:nvSpPr>
      <dsp:spPr>
        <a:xfrm>
          <a:off x="9460911" y="1608505"/>
          <a:ext cx="91914" cy="91914"/>
        </a:xfrm>
        <a:prstGeom prst="ellipse">
          <a:avLst/>
        </a:prstGeom>
        <a:gradFill rotWithShape="0">
          <a:gsLst>
            <a:gs pos="0">
              <a:schemeClr val="accent2">
                <a:hueOff val="-8873047"/>
                <a:satOff val="39308"/>
                <a:lumOff val="-14455"/>
                <a:alphaOff val="0"/>
                <a:tint val="97000"/>
                <a:satMod val="100000"/>
                <a:lumMod val="102000"/>
              </a:schemeClr>
            </a:gs>
            <a:gs pos="50000">
              <a:schemeClr val="accent2">
                <a:hueOff val="-8873047"/>
                <a:satOff val="39308"/>
                <a:lumOff val="-14455"/>
                <a:alphaOff val="0"/>
                <a:shade val="100000"/>
                <a:satMod val="103000"/>
                <a:lumMod val="100000"/>
              </a:schemeClr>
            </a:gs>
            <a:gs pos="100000">
              <a:schemeClr val="accent2">
                <a:hueOff val="-8873047"/>
                <a:satOff val="39308"/>
                <a:lumOff val="-14455"/>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4FDF7BCC-6B79-45C5-928C-59BEDD26CFC2}">
      <dsp:nvSpPr>
        <dsp:cNvPr id="0" name=""/>
        <dsp:cNvSpPr/>
      </dsp:nvSpPr>
      <dsp:spPr>
        <a:xfrm rot="5400000">
          <a:off x="10437042" y="1602628"/>
          <a:ext cx="920598" cy="1390473"/>
        </a:xfrm>
        <a:prstGeom prst="round2Same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w="6350" cap="flat" cmpd="sng" algn="ctr">
          <a:solidFill>
            <a:schemeClr val="accent2">
              <a:hueOff val="-10351888"/>
              <a:satOff val="45859"/>
              <a:lumOff val="-16864"/>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t>21</a:t>
          </a:r>
          <a:r>
            <a:rPr lang="en-US" sz="1800" kern="1200" baseline="30000" dirty="0"/>
            <a:t>st</a:t>
          </a:r>
          <a:r>
            <a:rPr lang="de-DE" sz="1800" kern="1200" noProof="0" dirty="0"/>
            <a:t> </a:t>
          </a:r>
          <a:r>
            <a:rPr lang="de-DE" sz="1800" kern="1200" noProof="0" dirty="0" err="1"/>
            <a:t>century</a:t>
          </a:r>
          <a:endParaRPr lang="de-DE" sz="1800" kern="1200" dirty="0"/>
        </a:p>
      </dsp:txBody>
      <dsp:txXfrm rot="-5400000">
        <a:off x="10202105" y="1882505"/>
        <a:ext cx="1345533" cy="830718"/>
      </dsp:txXfrm>
    </dsp:sp>
    <dsp:sp modelId="{DFD5F534-794F-4521-A738-712E728B9CFE}">
      <dsp:nvSpPr>
        <dsp:cNvPr id="0" name=""/>
        <dsp:cNvSpPr/>
      </dsp:nvSpPr>
      <dsp:spPr>
        <a:xfrm>
          <a:off x="9738613" y="2987225"/>
          <a:ext cx="2317455" cy="1608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rtl="0">
            <a:lnSpc>
              <a:spcPct val="90000"/>
            </a:lnSpc>
            <a:spcBef>
              <a:spcPct val="0"/>
            </a:spcBef>
            <a:spcAft>
              <a:spcPct val="35000"/>
            </a:spcAft>
            <a:buNone/>
          </a:pPr>
          <a:r>
            <a:rPr lang="de-DE" sz="1800" kern="1200" dirty="0"/>
            <a:t>E – </a:t>
          </a:r>
          <a:r>
            <a:rPr lang="de-DE" sz="1800" kern="1200" dirty="0" err="1"/>
            <a:t>mobility</a:t>
          </a:r>
          <a:endParaRPr lang="de-DE" sz="1800" kern="1200" dirty="0"/>
        </a:p>
      </dsp:txBody>
      <dsp:txXfrm>
        <a:off x="9738613" y="2987225"/>
        <a:ext cx="2317455" cy="1608505"/>
      </dsp:txXfrm>
    </dsp:sp>
    <dsp:sp modelId="{34AB5461-E191-4D04-A58B-775438932C0F}">
      <dsp:nvSpPr>
        <dsp:cNvPr id="0" name=""/>
        <dsp:cNvSpPr/>
      </dsp:nvSpPr>
      <dsp:spPr>
        <a:xfrm>
          <a:off x="10897341" y="2527652"/>
          <a:ext cx="0" cy="367658"/>
        </a:xfrm>
        <a:prstGeom prst="line">
          <a:avLst/>
        </a:prstGeom>
        <a:noFill/>
        <a:ln w="6350" cap="flat" cmpd="sng" algn="ctr">
          <a:solidFill>
            <a:schemeClr val="accent2">
              <a:hueOff val="-10351888"/>
              <a:satOff val="45859"/>
              <a:lumOff val="-16864"/>
              <a:alphaOff val="0"/>
            </a:schemeClr>
          </a:solidFill>
          <a:prstDash val="dash"/>
        </a:ln>
        <a:effectLst/>
      </dsp:spPr>
      <dsp:style>
        <a:lnRef idx="1">
          <a:scrgbClr r="0" g="0" b="0"/>
        </a:lnRef>
        <a:fillRef idx="0">
          <a:scrgbClr r="0" g="0" b="0"/>
        </a:fillRef>
        <a:effectRef idx="0">
          <a:scrgbClr r="0" g="0" b="0"/>
        </a:effectRef>
        <a:fontRef idx="minor"/>
      </dsp:style>
    </dsp:sp>
    <dsp:sp modelId="{9507CBBF-3C54-403E-920A-812509AA5C02}">
      <dsp:nvSpPr>
        <dsp:cNvPr id="0" name=""/>
        <dsp:cNvSpPr/>
      </dsp:nvSpPr>
      <dsp:spPr>
        <a:xfrm>
          <a:off x="10851384" y="2895310"/>
          <a:ext cx="91914" cy="91914"/>
        </a:xfrm>
        <a:prstGeom prst="ellipse">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w="6350" cap="flat" cmpd="sng" algn="ctr">
          <a:solidFill>
            <a:schemeClr val="l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1">
  <dgm:title val="Rechteck-Zeitachse mit abgerundeten Ecken"/>
  <dgm:desc val="Verwenden Sie diese Option, um eine Liste von Ereignissen in chronologischer Reihenfolge darzustellen. Ein unsichtbares Feld enthält die Beschreibung, während das Datum jeweils in Rechtecken angezeigt wird, mit Ausnahme des ersten und letzten Knotens. Hier weisen die Rechtecke abgerundete Ecken auf. Es kann eine große Textmenge mit einem längeren deskriptiven Datumsformat angezeigt werden."/>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BCB77D7-D458-44FD-8EED-0550373C0028}" type="datetime1">
              <a:rPr lang="de-DE" smtClean="0"/>
              <a:t>17.12.2019</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8FBD93F-F02D-450A-B770-AD465E68CA96}" type="slidenum">
              <a:rPr lang="de-DE" smtClean="0"/>
              <a:t>‹Nr.›</a:t>
            </a:fld>
            <a:endParaRPr lang="de-DE" dirty="0"/>
          </a:p>
        </p:txBody>
      </p:sp>
    </p:spTree>
    <p:extLst>
      <p:ext uri="{BB962C8B-B14F-4D97-AF65-F5344CB8AC3E}">
        <p14:creationId xmlns:p14="http://schemas.microsoft.com/office/powerpoint/2010/main" val="1906992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8CCCD-54DF-411E-92E0-33D034F1E3FD}" type="datetime1">
              <a:rPr lang="de-DE" smtClean="0"/>
              <a:pPr/>
              <a:t>17.12.2019</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EB040C8-62D2-4EA7-B200-D3B8C06AAFD8}" type="slidenum">
              <a:rPr lang="de-DE" noProof="0" smtClean="0"/>
              <a:t>‹Nr.›</a:t>
            </a:fld>
            <a:endParaRPr lang="de-DE" noProof="0" dirty="0"/>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7EB040C8-62D2-4EA7-B200-D3B8C06AAFD8}" type="slidenum">
              <a:rPr lang="de-DE" smtClean="0"/>
              <a:t>1</a:t>
            </a:fld>
            <a:endParaRPr lang="de-DE" dirty="0"/>
          </a:p>
        </p:txBody>
      </p:sp>
    </p:spTree>
    <p:extLst>
      <p:ext uri="{BB962C8B-B14F-4D97-AF65-F5344CB8AC3E}">
        <p14:creationId xmlns:p14="http://schemas.microsoft.com/office/powerpoint/2010/main" val="3769883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7EB040C8-62D2-4EA7-B200-D3B8C06AAFD8}" type="slidenum">
              <a:rPr lang="de-DE" smtClean="0"/>
              <a:t>3</a:t>
            </a:fld>
            <a:endParaRPr lang="de-DE" dirty="0"/>
          </a:p>
        </p:txBody>
      </p:sp>
    </p:spTree>
    <p:extLst>
      <p:ext uri="{BB962C8B-B14F-4D97-AF65-F5344CB8AC3E}">
        <p14:creationId xmlns:p14="http://schemas.microsoft.com/office/powerpoint/2010/main" val="2740595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rtlCol="0" anchor="ctr" anchorCtr="1">
            <a:normAutofit/>
          </a:bodyPr>
          <a:lstStyle>
            <a:lvl1pPr algn="ctr">
              <a:defRPr sz="3800">
                <a:solidFill>
                  <a:srgbClr val="262626"/>
                </a:solidFill>
              </a:defRPr>
            </a:lvl1pPr>
          </a:lstStyle>
          <a:p>
            <a:pPr rtl="0"/>
            <a:r>
              <a:rPr lang="de-DE" noProof="0"/>
              <a:t>Mastertitelformat bearbeiten</a:t>
            </a:r>
            <a:endParaRPr lang="de-DE" noProof="0" dirty="0"/>
          </a:p>
        </p:txBody>
      </p:sp>
      <p:sp>
        <p:nvSpPr>
          <p:cNvPr id="3" name="Untertitel 2"/>
          <p:cNvSpPr>
            <a:spLocks noGrp="1"/>
          </p:cNvSpPr>
          <p:nvPr>
            <p:ph type="subTitle" idx="1"/>
          </p:nvPr>
        </p:nvSpPr>
        <p:spPr>
          <a:xfrm>
            <a:off x="2695195" y="4352544"/>
            <a:ext cx="6801612" cy="1239894"/>
          </a:xfrm>
          <a:noFill/>
        </p:spPr>
        <p:txBody>
          <a:bodyPr rtlCol="0">
            <a:normAutofit/>
          </a:bodyPr>
          <a:lstStyle>
            <a:lvl1pPr marL="0" indent="0" algn="ctr">
              <a:buNone/>
              <a:defRPr sz="2000">
                <a:solidFill>
                  <a:schemeClr val="tx1">
                    <a:lumMod val="75000"/>
                    <a:lumOff val="2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rtl="0"/>
            <a:r>
              <a:rPr lang="de-DE" noProof="0"/>
              <a:t>Master-Untertitelformat bearbeiten</a:t>
            </a:r>
            <a:endParaRPr lang="de-DE" noProof="0" dirty="0"/>
          </a:p>
        </p:txBody>
      </p:sp>
      <p:sp>
        <p:nvSpPr>
          <p:cNvPr id="7" name="Datumsplatzhalter 6"/>
          <p:cNvSpPr>
            <a:spLocks noGrp="1"/>
          </p:cNvSpPr>
          <p:nvPr>
            <p:ph type="dt" sz="half" idx="10"/>
          </p:nvPr>
        </p:nvSpPr>
        <p:spPr/>
        <p:txBody>
          <a:bodyPr rtlCol="0"/>
          <a:lstStyle/>
          <a:p>
            <a:pPr rtl="0"/>
            <a:fld id="{48CF5DFF-A3A4-4F66-BEF7-2B1EB33ED390}" type="datetime1">
              <a:rPr lang="de-DE" noProof="0" smtClean="0"/>
              <a:t>17.12.2019</a:t>
            </a:fld>
            <a:endParaRPr lang="de-DE" noProof="0" dirty="0"/>
          </a:p>
        </p:txBody>
      </p:sp>
      <p:sp>
        <p:nvSpPr>
          <p:cNvPr id="8" name="Fußzeilenplatzhalter 7"/>
          <p:cNvSpPr>
            <a:spLocks noGrp="1"/>
          </p:cNvSpPr>
          <p:nvPr>
            <p:ph type="ftr" sz="quarter" idx="11"/>
          </p:nvPr>
        </p:nvSpPr>
        <p:spPr/>
        <p:txBody>
          <a:bodyPr rtlCol="0"/>
          <a:lstStyle/>
          <a:p>
            <a:pPr rtl="0"/>
            <a:endParaRPr lang="de-DE" noProof="0" dirty="0"/>
          </a:p>
        </p:txBody>
      </p:sp>
      <p:sp>
        <p:nvSpPr>
          <p:cNvPr id="9" name="Foliennummernplatzhalter 8"/>
          <p:cNvSpPr>
            <a:spLocks noGrp="1"/>
          </p:cNvSpPr>
          <p:nvPr>
            <p:ph type="sldNum" sz="quarter" idx="12"/>
          </p:nvPr>
        </p:nvSpPr>
        <p:spPr/>
        <p:txBody>
          <a:bodyPr rtlCol="0"/>
          <a:lstStyle/>
          <a:p>
            <a:pPr rtl="0"/>
            <a:fld id="{8A7A6979-0714-4377-B894-6BE4C2D6E202}" type="slidenum">
              <a:rPr lang="de-DE" noProof="0" smtClean="0"/>
              <a:pPr rtl="0"/>
              <a:t>‹Nr.›</a:t>
            </a:fld>
            <a:endParaRPr lang="de-DE" noProof="0"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Vertikaler Textplatzhalter 2"/>
          <p:cNvSpPr>
            <a:spLocks noGrp="1"/>
          </p:cNvSpPr>
          <p:nvPr>
            <p:ph type="body" orient="vert" idx="1"/>
          </p:nvPr>
        </p:nvSpPr>
        <p:spPr/>
        <p:txBody>
          <a:bodyPr vert="eaVert"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p:txBody>
          <a:bodyPr rtlCol="0"/>
          <a:lstStyle/>
          <a:p>
            <a:pPr rtl="0"/>
            <a:fld id="{D1EF0827-F180-46C0-9CCE-68D810C8BFC3}" type="datetime1">
              <a:rPr lang="de-DE" noProof="0" smtClean="0"/>
              <a:t>17.12.2019</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8A7A6979-0714-4377-B894-6BE4C2D6E202}" type="slidenum">
              <a:rPr lang="de-DE" noProof="0" smtClean="0"/>
              <a:t>‹Nr.›</a:t>
            </a:fld>
            <a:endParaRPr lang="de-DE"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653112" y="937260"/>
            <a:ext cx="1298608" cy="4983480"/>
          </a:xfrm>
        </p:spPr>
        <p:txBody>
          <a:bodyPr vert="eaVert" rtlCol="0"/>
          <a:lstStyle/>
          <a:p>
            <a:pPr rtl="0"/>
            <a:r>
              <a:rPr lang="de-DE" noProof="0"/>
              <a:t>Mastertitelformat bearbeiten</a:t>
            </a:r>
            <a:endParaRPr lang="de-DE" noProof="0" dirty="0"/>
          </a:p>
        </p:txBody>
      </p:sp>
      <p:sp>
        <p:nvSpPr>
          <p:cNvPr id="3" name="Vertikaler Textplatzhalter 2"/>
          <p:cNvSpPr>
            <a:spLocks noGrp="1"/>
          </p:cNvSpPr>
          <p:nvPr>
            <p:ph type="body" orient="vert" idx="1"/>
          </p:nvPr>
        </p:nvSpPr>
        <p:spPr>
          <a:xfrm>
            <a:off x="2231138" y="937260"/>
            <a:ext cx="6198489" cy="4983480"/>
          </a:xfrm>
        </p:spPr>
        <p:txBody>
          <a:bodyPr vert="eaVert"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p:txBody>
          <a:bodyPr rtlCol="0"/>
          <a:lstStyle/>
          <a:p>
            <a:pPr rtl="0"/>
            <a:fld id="{1DBE1C5B-F63D-447E-9678-7026D94ED64C}" type="datetime1">
              <a:rPr lang="de-DE" noProof="0" smtClean="0"/>
              <a:t>17.12.2019</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8A7A6979-0714-4377-B894-6BE4C2D6E202}" type="slidenum">
              <a:rPr lang="de-DE" noProof="0" smtClean="0"/>
              <a:t>‹Nr.›</a:t>
            </a:fld>
            <a:endParaRPr lang="de-DE"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Inhaltsplatzhalter 2"/>
          <p:cNvSpPr>
            <a:spLocks noGrp="1"/>
          </p:cNvSpPr>
          <p:nvPr>
            <p:ph idx="1"/>
          </p:nvPr>
        </p:nvSpPr>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7" name="Datumsplatzhalter 6"/>
          <p:cNvSpPr>
            <a:spLocks noGrp="1"/>
          </p:cNvSpPr>
          <p:nvPr>
            <p:ph type="dt" sz="half" idx="10"/>
          </p:nvPr>
        </p:nvSpPr>
        <p:spPr/>
        <p:txBody>
          <a:bodyPr rtlCol="0"/>
          <a:lstStyle/>
          <a:p>
            <a:pPr rtl="0"/>
            <a:fld id="{06FEFCDB-1345-4F74-9A27-3A9714400717}" type="datetime1">
              <a:rPr lang="de-DE" noProof="0" smtClean="0"/>
              <a:t>17.12.2019</a:t>
            </a:fld>
            <a:endParaRPr lang="de-DE" noProof="0" dirty="0"/>
          </a:p>
        </p:txBody>
      </p:sp>
      <p:sp>
        <p:nvSpPr>
          <p:cNvPr id="8" name="Fußzeilenplatzhalter 7"/>
          <p:cNvSpPr>
            <a:spLocks noGrp="1"/>
          </p:cNvSpPr>
          <p:nvPr>
            <p:ph type="ftr" sz="quarter" idx="11"/>
          </p:nvPr>
        </p:nvSpPr>
        <p:spPr/>
        <p:txBody>
          <a:bodyPr rtlCol="0"/>
          <a:lstStyle/>
          <a:p>
            <a:pPr rtl="0"/>
            <a:endParaRPr lang="de-DE" noProof="0" dirty="0"/>
          </a:p>
        </p:txBody>
      </p:sp>
      <p:sp>
        <p:nvSpPr>
          <p:cNvPr id="9" name="Foliennummernplatzhalter 8"/>
          <p:cNvSpPr>
            <a:spLocks noGrp="1"/>
          </p:cNvSpPr>
          <p:nvPr>
            <p:ph type="sldNum" sz="quarter" idx="12"/>
          </p:nvPr>
        </p:nvSpPr>
        <p:spPr/>
        <p:txBody>
          <a:bodyPr rtlCol="0"/>
          <a:lstStyle/>
          <a:p>
            <a:pPr rtl="0"/>
            <a:fld id="{8A7A6979-0714-4377-B894-6BE4C2D6E202}" type="slidenum">
              <a:rPr lang="de-DE" noProof="0" smtClean="0"/>
              <a:pPr rtl="0"/>
              <a:t>‹Nr.›</a:t>
            </a:fld>
            <a:endParaRPr lang="de-DE"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rtlCol="0" anchor="ctr" anchorCtr="1">
            <a:normAutofit/>
          </a:bodyPr>
          <a:lstStyle>
            <a:lvl1pPr>
              <a:defRPr sz="3800">
                <a:solidFill>
                  <a:srgbClr val="262626"/>
                </a:solidFill>
              </a:defRPr>
            </a:lvl1pPr>
          </a:lstStyle>
          <a:p>
            <a:pPr rtl="0"/>
            <a:r>
              <a:rPr lang="de-DE" noProof="0"/>
              <a:t>Mastertitelformat bearbeiten</a:t>
            </a:r>
            <a:endParaRPr lang="de-DE" noProof="0" dirty="0"/>
          </a:p>
        </p:txBody>
      </p:sp>
      <p:sp>
        <p:nvSpPr>
          <p:cNvPr id="3" name="Textplatzhalter 2"/>
          <p:cNvSpPr>
            <a:spLocks noGrp="1"/>
          </p:cNvSpPr>
          <p:nvPr>
            <p:ph type="body" idx="1"/>
          </p:nvPr>
        </p:nvSpPr>
        <p:spPr>
          <a:xfrm>
            <a:off x="2695195" y="4352465"/>
            <a:ext cx="6801612" cy="1265082"/>
          </a:xfrm>
        </p:spPr>
        <p:txBody>
          <a:bodyPr rtlCol="0" anchor="t" anchorCtr="1">
            <a:normAutofit/>
          </a:bodyPr>
          <a:lstStyle>
            <a:lvl1pPr marL="0" indent="0">
              <a:buNone/>
              <a:defRPr sz="20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rtl="0"/>
            <a:r>
              <a:rPr lang="de-DE" noProof="0"/>
              <a:t>Mastertextformat bearbeiten</a:t>
            </a:r>
          </a:p>
        </p:txBody>
      </p:sp>
      <p:sp>
        <p:nvSpPr>
          <p:cNvPr id="7" name="Datumsplatzhalter 6"/>
          <p:cNvSpPr>
            <a:spLocks noGrp="1"/>
          </p:cNvSpPr>
          <p:nvPr>
            <p:ph type="dt" sz="half" idx="10"/>
          </p:nvPr>
        </p:nvSpPr>
        <p:spPr/>
        <p:txBody>
          <a:bodyPr rtlCol="0"/>
          <a:lstStyle/>
          <a:p>
            <a:pPr rtl="0"/>
            <a:fld id="{B2194238-A3E2-4EF3-AA14-8938CAAD3005}" type="datetime1">
              <a:rPr lang="de-DE" noProof="0" smtClean="0"/>
              <a:t>17.12.2019</a:t>
            </a:fld>
            <a:endParaRPr lang="de-DE" noProof="0" dirty="0"/>
          </a:p>
        </p:txBody>
      </p:sp>
      <p:sp>
        <p:nvSpPr>
          <p:cNvPr id="8" name="Fußzeilenplatzhalter 7"/>
          <p:cNvSpPr>
            <a:spLocks noGrp="1"/>
          </p:cNvSpPr>
          <p:nvPr>
            <p:ph type="ftr" sz="quarter" idx="11"/>
          </p:nvPr>
        </p:nvSpPr>
        <p:spPr/>
        <p:txBody>
          <a:bodyPr rtlCol="0"/>
          <a:lstStyle/>
          <a:p>
            <a:pPr rtl="0"/>
            <a:endParaRPr lang="de-DE" noProof="0" dirty="0"/>
          </a:p>
        </p:txBody>
      </p:sp>
      <p:sp>
        <p:nvSpPr>
          <p:cNvPr id="9" name="Foliennummernplatzhalter 8"/>
          <p:cNvSpPr>
            <a:spLocks noGrp="1"/>
          </p:cNvSpPr>
          <p:nvPr>
            <p:ph type="sldNum" sz="quarter" idx="12"/>
          </p:nvPr>
        </p:nvSpPr>
        <p:spPr/>
        <p:txBody>
          <a:bodyPr rtlCol="0"/>
          <a:lstStyle/>
          <a:p>
            <a:pPr rtl="0"/>
            <a:fld id="{8A7A6979-0714-4377-B894-6BE4C2D6E202}" type="slidenum">
              <a:rPr lang="de-DE" noProof="0" smtClean="0"/>
              <a:pPr rtl="0"/>
              <a:t>‹Nr.›</a:t>
            </a:fld>
            <a:endParaRPr lang="de-DE" noProof="0"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Inhaltsplatzhalter 2"/>
          <p:cNvSpPr>
            <a:spLocks noGrp="1"/>
          </p:cNvSpPr>
          <p:nvPr>
            <p:ph sz="half" idx="1"/>
          </p:nvPr>
        </p:nvSpPr>
        <p:spPr>
          <a:xfrm>
            <a:off x="1581912" y="2638044"/>
            <a:ext cx="4271771" cy="3101982"/>
          </a:xfrm>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Inhaltsplatzhalter 3"/>
          <p:cNvSpPr>
            <a:spLocks noGrp="1"/>
          </p:cNvSpPr>
          <p:nvPr>
            <p:ph sz="half" idx="2"/>
          </p:nvPr>
        </p:nvSpPr>
        <p:spPr>
          <a:xfrm>
            <a:off x="6338318" y="2638044"/>
            <a:ext cx="4270247" cy="3101982"/>
          </a:xfrm>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8" name="Datumsplatzhalter 7"/>
          <p:cNvSpPr>
            <a:spLocks noGrp="1"/>
          </p:cNvSpPr>
          <p:nvPr>
            <p:ph type="dt" sz="half" idx="10"/>
          </p:nvPr>
        </p:nvSpPr>
        <p:spPr/>
        <p:txBody>
          <a:bodyPr rtlCol="0"/>
          <a:lstStyle/>
          <a:p>
            <a:pPr rtl="0"/>
            <a:fld id="{E4C3D5DD-8ED8-46A8-98EE-70D50EC1D3B8}" type="datetime1">
              <a:rPr lang="de-DE" noProof="0" smtClean="0"/>
              <a:t>17.12.2019</a:t>
            </a:fld>
            <a:endParaRPr lang="de-DE" noProof="0" dirty="0"/>
          </a:p>
        </p:txBody>
      </p:sp>
      <p:sp>
        <p:nvSpPr>
          <p:cNvPr id="9" name="Fußzeilenplatzhalter 8"/>
          <p:cNvSpPr>
            <a:spLocks noGrp="1"/>
          </p:cNvSpPr>
          <p:nvPr>
            <p:ph type="ftr" sz="quarter" idx="11"/>
          </p:nvPr>
        </p:nvSpPr>
        <p:spPr/>
        <p:txBody>
          <a:bodyPr rtlCol="0"/>
          <a:lstStyle/>
          <a:p>
            <a:pPr rtl="0"/>
            <a:endParaRPr lang="de-DE" noProof="0" dirty="0"/>
          </a:p>
        </p:txBody>
      </p:sp>
      <p:sp>
        <p:nvSpPr>
          <p:cNvPr id="10" name="Foliennummernplatzhalter 9"/>
          <p:cNvSpPr>
            <a:spLocks noGrp="1"/>
          </p:cNvSpPr>
          <p:nvPr>
            <p:ph type="sldNum" sz="quarter" idx="12"/>
          </p:nvPr>
        </p:nvSpPr>
        <p:spPr/>
        <p:txBody>
          <a:bodyPr rtlCol="0"/>
          <a:lstStyle/>
          <a:p>
            <a:pPr rtl="0"/>
            <a:fld id="{8A7A6979-0714-4377-B894-6BE4C2D6E202}" type="slidenum">
              <a:rPr lang="de-DE" noProof="0" smtClean="0"/>
              <a:t>‹Nr.›</a:t>
            </a:fld>
            <a:endParaRPr lang="de-DE"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583436" y="2313437"/>
            <a:ext cx="4270248" cy="704087"/>
          </a:xfrm>
        </p:spPr>
        <p:txBody>
          <a:bodyPr rtlCol="0" anchor="b" anchorCtr="1">
            <a:normAutofit/>
          </a:bodyPr>
          <a:lstStyle>
            <a:lvl1pPr marL="0" indent="0" algn="ctr">
              <a:buNone/>
              <a:defRPr sz="1900" b="0" cap="all" spc="100" baseline="0">
                <a:solidFill>
                  <a:schemeClr val="accent2">
                    <a:lumMod val="75000"/>
                  </a:schemeClr>
                </a:solidFill>
              </a:defRPr>
            </a:lvl1pPr>
            <a:lvl2pPr marL="457189" indent="0">
              <a:buNone/>
              <a:defRPr sz="19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rtl="0"/>
            <a:r>
              <a:rPr lang="de-DE" noProof="0"/>
              <a:t>Mastertextformat bearbeiten</a:t>
            </a:r>
          </a:p>
        </p:txBody>
      </p:sp>
      <p:sp>
        <p:nvSpPr>
          <p:cNvPr id="4" name="Inhaltsplatzhalter 3"/>
          <p:cNvSpPr>
            <a:spLocks noGrp="1"/>
          </p:cNvSpPr>
          <p:nvPr>
            <p:ph sz="half" idx="2"/>
          </p:nvPr>
        </p:nvSpPr>
        <p:spPr>
          <a:xfrm>
            <a:off x="1583436" y="3143250"/>
            <a:ext cx="4270248" cy="2596776"/>
          </a:xfrm>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6" name="Inhaltsplatzhalter 5"/>
          <p:cNvSpPr>
            <a:spLocks noGrp="1"/>
          </p:cNvSpPr>
          <p:nvPr>
            <p:ph sz="quarter" idx="4"/>
          </p:nvPr>
        </p:nvSpPr>
        <p:spPr>
          <a:xfrm>
            <a:off x="6338318" y="3143250"/>
            <a:ext cx="4253484" cy="2596776"/>
          </a:xfrm>
        </p:spPr>
        <p:txBody>
          <a:bodyPr rtlCol="0"/>
          <a:lstStyle>
            <a:lvl5pPr>
              <a:defRPr/>
            </a:lvl5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11" name="Textplatzhalter 4"/>
          <p:cNvSpPr>
            <a:spLocks noGrp="1"/>
          </p:cNvSpPr>
          <p:nvPr>
            <p:ph type="body" sz="quarter" idx="13"/>
          </p:nvPr>
        </p:nvSpPr>
        <p:spPr>
          <a:xfrm>
            <a:off x="6338316" y="2313437"/>
            <a:ext cx="4270248" cy="704087"/>
          </a:xfrm>
        </p:spPr>
        <p:txBody>
          <a:bodyPr rtlCol="0" anchor="b" anchorCtr="1">
            <a:normAutofit/>
          </a:bodyPr>
          <a:lstStyle>
            <a:lvl1pPr marL="0" indent="0" algn="ctr">
              <a:buNone/>
              <a:defRPr sz="1900" b="0" cap="all" spc="100" baseline="0">
                <a:solidFill>
                  <a:schemeClr val="accent2">
                    <a:lumMod val="75000"/>
                  </a:schemeClr>
                </a:solidFill>
              </a:defRPr>
            </a:lvl1pPr>
            <a:lvl2pPr marL="457189" indent="0">
              <a:buNone/>
              <a:defRPr sz="19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rtl="0"/>
            <a:r>
              <a:rPr lang="de-DE" noProof="0"/>
              <a:t>Mastertextformat bearbeiten</a:t>
            </a:r>
          </a:p>
        </p:txBody>
      </p:sp>
      <p:sp>
        <p:nvSpPr>
          <p:cNvPr id="7" name="Datumsplatzhalter 6"/>
          <p:cNvSpPr>
            <a:spLocks noGrp="1"/>
          </p:cNvSpPr>
          <p:nvPr>
            <p:ph type="dt" sz="half" idx="10"/>
          </p:nvPr>
        </p:nvSpPr>
        <p:spPr/>
        <p:txBody>
          <a:bodyPr rtlCol="0"/>
          <a:lstStyle/>
          <a:p>
            <a:pPr rtl="0"/>
            <a:fld id="{96A7D322-9B46-4833-8A7B-9B43B29E2BAD}" type="datetime1">
              <a:rPr lang="de-DE" noProof="0" smtClean="0"/>
              <a:t>17.12.2019</a:t>
            </a:fld>
            <a:endParaRPr lang="de-DE" noProof="0" dirty="0"/>
          </a:p>
        </p:txBody>
      </p:sp>
      <p:sp>
        <p:nvSpPr>
          <p:cNvPr id="8" name="Fußzeilenplatzhalter 7"/>
          <p:cNvSpPr>
            <a:spLocks noGrp="1"/>
          </p:cNvSpPr>
          <p:nvPr>
            <p:ph type="ftr" sz="quarter" idx="11"/>
          </p:nvPr>
        </p:nvSpPr>
        <p:spPr/>
        <p:txBody>
          <a:bodyPr rtlCol="0"/>
          <a:lstStyle/>
          <a:p>
            <a:pPr rtl="0"/>
            <a:endParaRPr lang="de-DE" noProof="0" dirty="0"/>
          </a:p>
        </p:txBody>
      </p:sp>
      <p:sp>
        <p:nvSpPr>
          <p:cNvPr id="9" name="Foliennummernplatzhalter 8"/>
          <p:cNvSpPr>
            <a:spLocks noGrp="1"/>
          </p:cNvSpPr>
          <p:nvPr>
            <p:ph type="sldNum" sz="quarter" idx="12"/>
          </p:nvPr>
        </p:nvSpPr>
        <p:spPr/>
        <p:txBody>
          <a:bodyPr rtlCol="0"/>
          <a:lstStyle/>
          <a:p>
            <a:pPr rtl="0"/>
            <a:fld id="{8A7A6979-0714-4377-B894-6BE4C2D6E202}" type="slidenum">
              <a:rPr lang="de-DE" noProof="0" smtClean="0"/>
              <a:t>‹Nr.›</a:t>
            </a:fld>
            <a:endParaRPr lang="de-DE" noProof="0" dirty="0"/>
          </a:p>
        </p:txBody>
      </p:sp>
      <p:sp>
        <p:nvSpPr>
          <p:cNvPr id="10" name="Titel 9"/>
          <p:cNvSpPr>
            <a:spLocks noGrp="1"/>
          </p:cNvSpPr>
          <p:nvPr>
            <p:ph type="title"/>
          </p:nvPr>
        </p:nvSpPr>
        <p:spPr/>
        <p:txBody>
          <a:bodyPr rtlCol="0"/>
          <a:lstStyle/>
          <a:p>
            <a:pPr rtl="0"/>
            <a:r>
              <a:rPr lang="de-DE" noProof="0"/>
              <a:t>Mastertitelformat bearbeiten</a:t>
            </a:r>
            <a:endParaRPr lang="de-DE"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Datumsplatzhalter 2"/>
          <p:cNvSpPr>
            <a:spLocks noGrp="1"/>
          </p:cNvSpPr>
          <p:nvPr>
            <p:ph type="dt" sz="half" idx="10"/>
          </p:nvPr>
        </p:nvSpPr>
        <p:spPr/>
        <p:txBody>
          <a:bodyPr rtlCol="0"/>
          <a:lstStyle/>
          <a:p>
            <a:pPr rtl="0"/>
            <a:fld id="{450DE8B4-6576-4810-AAD8-361ED293BF0C}" type="datetime1">
              <a:rPr lang="de-DE" noProof="0" smtClean="0"/>
              <a:t>17.12.2019</a:t>
            </a:fld>
            <a:endParaRPr lang="de-DE" noProof="0" dirty="0"/>
          </a:p>
        </p:txBody>
      </p:sp>
      <p:sp>
        <p:nvSpPr>
          <p:cNvPr id="4" name="Fußzeilenplatzhalter 3"/>
          <p:cNvSpPr>
            <a:spLocks noGrp="1"/>
          </p:cNvSpPr>
          <p:nvPr>
            <p:ph type="ftr" sz="quarter" idx="11"/>
          </p:nvPr>
        </p:nvSpPr>
        <p:spPr/>
        <p:txBody>
          <a:bodyPr rtlCol="0"/>
          <a:lstStyle/>
          <a:p>
            <a:pPr rtl="0"/>
            <a:endParaRPr lang="de-DE" noProof="0" dirty="0"/>
          </a:p>
        </p:txBody>
      </p:sp>
      <p:sp>
        <p:nvSpPr>
          <p:cNvPr id="5" name="Foliennummernplatzhalter 4"/>
          <p:cNvSpPr>
            <a:spLocks noGrp="1"/>
          </p:cNvSpPr>
          <p:nvPr>
            <p:ph type="sldNum" sz="quarter" idx="12"/>
          </p:nvPr>
        </p:nvSpPr>
        <p:spPr/>
        <p:txBody>
          <a:bodyPr rtlCol="0"/>
          <a:lstStyle/>
          <a:p>
            <a:pPr rtl="0"/>
            <a:fld id="{8A7A6979-0714-4377-B894-6BE4C2D6E202}" type="slidenum">
              <a:rPr lang="de-DE" noProof="0" smtClean="0"/>
              <a:t>‹Nr.›</a:t>
            </a:fld>
            <a:endParaRPr lang="de-DE"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AFC97744-01C3-4E88-9C2F-084D00FF6AF5}" type="datetime1">
              <a:rPr lang="de-DE" noProof="0" smtClean="0"/>
              <a:t>17.12.2019</a:t>
            </a:fld>
            <a:endParaRPr lang="de-DE" noProof="0" dirty="0"/>
          </a:p>
        </p:txBody>
      </p:sp>
      <p:sp>
        <p:nvSpPr>
          <p:cNvPr id="3" name="Fußzeilenplatzhalter 2"/>
          <p:cNvSpPr>
            <a:spLocks noGrp="1"/>
          </p:cNvSpPr>
          <p:nvPr>
            <p:ph type="ftr" sz="quarter" idx="11"/>
          </p:nvPr>
        </p:nvSpPr>
        <p:spPr/>
        <p:txBody>
          <a:bodyPr rtlCol="0"/>
          <a:lstStyle/>
          <a:p>
            <a:pPr rtl="0"/>
            <a:endParaRPr lang="de-DE" noProof="0" dirty="0"/>
          </a:p>
        </p:txBody>
      </p:sp>
      <p:sp>
        <p:nvSpPr>
          <p:cNvPr id="4" name="Foliennummernplatzhalter 3"/>
          <p:cNvSpPr>
            <a:spLocks noGrp="1"/>
          </p:cNvSpPr>
          <p:nvPr>
            <p:ph type="sldNum" sz="quarter" idx="12"/>
          </p:nvPr>
        </p:nvSpPr>
        <p:spPr/>
        <p:txBody>
          <a:bodyPr rtlCol="0"/>
          <a:lstStyle/>
          <a:p>
            <a:pPr rtl="0"/>
            <a:fld id="{8A7A6979-0714-4377-B894-6BE4C2D6E202}" type="slidenum">
              <a:rPr lang="de-DE" noProof="0" smtClean="0"/>
              <a:t>‹Nr.›</a:t>
            </a:fld>
            <a:endParaRPr lang="de-DE"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6" name="Rechteck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bwMode="blackWhite">
          <a:xfrm>
            <a:off x="804672" y="2243832"/>
            <a:ext cx="4486656" cy="1141497"/>
          </a:xfrm>
          <a:solidFill>
            <a:srgbClr val="FFFFFF"/>
          </a:solidFill>
          <a:ln>
            <a:solidFill>
              <a:srgbClr val="404040"/>
            </a:solidFill>
          </a:ln>
        </p:spPr>
        <p:txBody>
          <a:bodyPr rtlCol="0" anchor="ctr" anchorCtr="1">
            <a:normAutofit/>
          </a:bodyPr>
          <a:lstStyle>
            <a:lvl1pPr>
              <a:defRPr sz="2200">
                <a:solidFill>
                  <a:srgbClr val="262626"/>
                </a:solidFill>
              </a:defRPr>
            </a:lvl1pPr>
          </a:lstStyle>
          <a:p>
            <a:pPr rtl="0"/>
            <a:r>
              <a:rPr lang="de-DE" noProof="0"/>
              <a:t>Mastertitelformat bearbeiten</a:t>
            </a:r>
            <a:endParaRPr lang="de-DE" noProof="0" dirty="0"/>
          </a:p>
        </p:txBody>
      </p:sp>
      <p:sp>
        <p:nvSpPr>
          <p:cNvPr id="3" name="Inhaltsplatzhalter 2"/>
          <p:cNvSpPr>
            <a:spLocks noGrp="1"/>
          </p:cNvSpPr>
          <p:nvPr>
            <p:ph idx="1" hasCustomPrompt="1"/>
          </p:nvPr>
        </p:nvSpPr>
        <p:spPr>
          <a:xfrm>
            <a:off x="6736080" y="804672"/>
            <a:ext cx="4815840" cy="5248656"/>
          </a:xfrm>
        </p:spPr>
        <p:txBody>
          <a:bodyPr rtlCol="0">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rtl="0"/>
            <a:r>
              <a:rPr lang="de-DE" noProof="0" dirty="0"/>
              <a:t>Textmasterformat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Textplatzhalter 3"/>
          <p:cNvSpPr>
            <a:spLocks noGrp="1"/>
          </p:cNvSpPr>
          <p:nvPr>
            <p:ph type="body" sz="half" idx="2"/>
          </p:nvPr>
        </p:nvSpPr>
        <p:spPr>
          <a:xfrm>
            <a:off x="1115568" y="3549918"/>
            <a:ext cx="3794760" cy="2194036"/>
          </a:xfrm>
        </p:spPr>
        <p:txBody>
          <a:bodyPr rtlCol="0" anchor="t" anchorCtr="1">
            <a:normAutofit/>
          </a:bodyPr>
          <a:lstStyle>
            <a:lvl1pPr marL="0" indent="0" algn="ctr">
              <a:buNone/>
              <a:defRPr sz="1500">
                <a:solidFill>
                  <a:srgbClr val="FFFFFF"/>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rtl="0"/>
            <a:r>
              <a:rPr lang="de-DE" noProof="0"/>
              <a:t>Mastertextformat bearbeiten</a:t>
            </a:r>
          </a:p>
        </p:txBody>
      </p:sp>
      <p:sp>
        <p:nvSpPr>
          <p:cNvPr id="9" name="Datumsplatzhalter 8"/>
          <p:cNvSpPr>
            <a:spLocks noGrp="1"/>
          </p:cNvSpPr>
          <p:nvPr>
            <p:ph type="dt" sz="half" idx="10"/>
          </p:nvPr>
        </p:nvSpPr>
        <p:spPr/>
        <p:txBody>
          <a:bodyPr rtlCol="0"/>
          <a:lstStyle/>
          <a:p>
            <a:pPr rtl="0"/>
            <a:fld id="{8F142EE9-AA85-4F2F-B59B-837C4A90DD88}" type="datetime1">
              <a:rPr lang="de-DE" noProof="0" smtClean="0"/>
              <a:t>17.12.2019</a:t>
            </a:fld>
            <a:endParaRPr lang="de-DE" noProof="0" dirty="0"/>
          </a:p>
        </p:txBody>
      </p:sp>
      <p:sp>
        <p:nvSpPr>
          <p:cNvPr id="10" name="Fußzeilenplatzhalter 9"/>
          <p:cNvSpPr>
            <a:spLocks noGrp="1"/>
          </p:cNvSpPr>
          <p:nvPr>
            <p:ph type="ftr" sz="quarter" idx="11"/>
          </p:nvPr>
        </p:nvSpPr>
        <p:spPr>
          <a:xfrm>
            <a:off x="804672" y="6236208"/>
            <a:ext cx="5124797" cy="320040"/>
          </a:xfrm>
        </p:spPr>
        <p:txBody>
          <a:bodyPr rtlCol="0"/>
          <a:lstStyle>
            <a:lvl1pPr>
              <a:defRPr>
                <a:solidFill>
                  <a:srgbClr val="FFFFFF">
                    <a:alpha val="70000"/>
                  </a:srgbClr>
                </a:solidFill>
              </a:defRPr>
            </a:lvl1pPr>
          </a:lstStyle>
          <a:p>
            <a:pPr rtl="0"/>
            <a:endParaRPr lang="de-DE" noProof="0" dirty="0"/>
          </a:p>
        </p:txBody>
      </p:sp>
      <p:sp>
        <p:nvSpPr>
          <p:cNvPr id="11" name="Foliennummernplatzhalter 10"/>
          <p:cNvSpPr>
            <a:spLocks noGrp="1"/>
          </p:cNvSpPr>
          <p:nvPr>
            <p:ph type="sldNum" sz="quarter" idx="12"/>
          </p:nvPr>
        </p:nvSpPr>
        <p:spPr/>
        <p:txBody>
          <a:bodyPr rtlCol="0"/>
          <a:lstStyle/>
          <a:p>
            <a:pPr rtl="0"/>
            <a:fld id="{8A7A6979-0714-4377-B894-6BE4C2D6E202}" type="slidenum">
              <a:rPr lang="de-DE" noProof="0" smtClean="0"/>
              <a:t>‹Nr.›</a:t>
            </a:fld>
            <a:endParaRPr lang="de-DE"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18" name="Rechteck 17"/>
          <p:cNvSpPr/>
          <p:nvPr/>
        </p:nvSpPr>
        <p:spPr>
          <a:xfrm>
            <a:off x="3"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bwMode="blackWhite">
          <a:xfrm>
            <a:off x="808524" y="2243828"/>
            <a:ext cx="4494999" cy="1134640"/>
          </a:xfrm>
          <a:solidFill>
            <a:srgbClr val="FFFFFF"/>
          </a:solidFill>
          <a:ln>
            <a:solidFill>
              <a:srgbClr val="404040"/>
            </a:solidFill>
          </a:ln>
        </p:spPr>
        <p:txBody>
          <a:bodyPr rtlCol="0" anchor="ctr" anchorCtr="1">
            <a:noAutofit/>
          </a:bodyPr>
          <a:lstStyle>
            <a:lvl1pPr>
              <a:defRPr sz="2200">
                <a:solidFill>
                  <a:srgbClr val="262626"/>
                </a:solidFill>
              </a:defRPr>
            </a:lvl1pPr>
          </a:lstStyle>
          <a:p>
            <a:pPr rtl="0"/>
            <a:r>
              <a:rPr lang="de-DE" noProof="0"/>
              <a:t>Mastertitelformat bearbeiten</a:t>
            </a:r>
            <a:endParaRPr lang="de-DE" noProof="0" dirty="0"/>
          </a:p>
        </p:txBody>
      </p:sp>
      <p:sp>
        <p:nvSpPr>
          <p:cNvPr id="3" name="Bildplatzhalter 2"/>
          <p:cNvSpPr>
            <a:spLocks noGrp="1" noChangeAspect="1"/>
          </p:cNvSpPr>
          <p:nvPr>
            <p:ph type="pic" idx="1"/>
          </p:nvPr>
        </p:nvSpPr>
        <p:spPr>
          <a:xfrm>
            <a:off x="6096002" y="0"/>
            <a:ext cx="6102097" cy="6858000"/>
          </a:xfrm>
          <a:solidFill>
            <a:schemeClr val="bg1">
              <a:lumMod val="75000"/>
            </a:schemeClr>
          </a:solidFill>
        </p:spPr>
        <p:txBody>
          <a:bodyPr rtlCol="0" anchor="t"/>
          <a:lstStyle>
            <a:lvl1pPr marL="0" indent="0">
              <a:buNone/>
              <a:defRPr sz="3200">
                <a:solidFill>
                  <a:schemeClr val="bg1">
                    <a:lumMod val="85000"/>
                    <a:lumOff val="15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rtl="0"/>
            <a:r>
              <a:rPr lang="de-DE" noProof="0"/>
              <a:t>Bild durch Klicken auf Symbol hinzufügen</a:t>
            </a:r>
            <a:endParaRPr lang="de-DE" noProof="0" dirty="0"/>
          </a:p>
        </p:txBody>
      </p:sp>
      <p:sp>
        <p:nvSpPr>
          <p:cNvPr id="4" name="Textplatzhalter 3"/>
          <p:cNvSpPr>
            <a:spLocks noGrp="1"/>
          </p:cNvSpPr>
          <p:nvPr>
            <p:ph type="body" sz="half" idx="2"/>
          </p:nvPr>
        </p:nvSpPr>
        <p:spPr>
          <a:xfrm>
            <a:off x="1115568" y="3549922"/>
            <a:ext cx="3794760" cy="2194037"/>
          </a:xfrm>
        </p:spPr>
        <p:txBody>
          <a:bodyPr rtlCol="0" anchor="t" anchorCtr="1">
            <a:normAutofit/>
          </a:bodyPr>
          <a:lstStyle>
            <a:lvl1pPr marL="0" indent="0" algn="ctr">
              <a:buNone/>
              <a:defRPr sz="1500">
                <a:solidFill>
                  <a:srgbClr val="FFFFFF"/>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rtl="0"/>
            <a:r>
              <a:rPr lang="de-DE" noProof="0"/>
              <a:t>Mastertextformat bearbeiten</a:t>
            </a:r>
          </a:p>
        </p:txBody>
      </p:sp>
      <p:sp>
        <p:nvSpPr>
          <p:cNvPr id="8" name="Datumsplatzhalter 7"/>
          <p:cNvSpPr>
            <a:spLocks noGrp="1"/>
          </p:cNvSpPr>
          <p:nvPr>
            <p:ph type="dt" sz="half" idx="10"/>
          </p:nvPr>
        </p:nvSpPr>
        <p:spPr/>
        <p:txBody>
          <a:bodyPr rtlCol="0"/>
          <a:lstStyle>
            <a:lvl1pPr>
              <a:defRPr>
                <a:solidFill>
                  <a:srgbClr val="FFFFFF"/>
                </a:solidFill>
                <a:effectLst>
                  <a:outerShdw blurRad="50800" dist="38100" dir="2700000" algn="tl" rotWithShape="0">
                    <a:prstClr val="black">
                      <a:alpha val="43000"/>
                    </a:prstClr>
                  </a:outerShdw>
                </a:effectLst>
              </a:defRPr>
            </a:lvl1pPr>
          </a:lstStyle>
          <a:p>
            <a:pPr rtl="0"/>
            <a:fld id="{C583BF90-F576-442F-8DF5-BF9AD05B3A56}" type="datetime1">
              <a:rPr lang="de-DE" noProof="0" smtClean="0"/>
              <a:t>17.12.2019</a:t>
            </a:fld>
            <a:endParaRPr lang="de-DE" noProof="0" dirty="0"/>
          </a:p>
        </p:txBody>
      </p:sp>
      <p:sp>
        <p:nvSpPr>
          <p:cNvPr id="9" name="Fußzeilenplatzhalter 8"/>
          <p:cNvSpPr>
            <a:spLocks noGrp="1"/>
          </p:cNvSpPr>
          <p:nvPr>
            <p:ph type="ftr" sz="quarter" idx="11"/>
          </p:nvPr>
        </p:nvSpPr>
        <p:spPr>
          <a:xfrm>
            <a:off x="804672" y="6236208"/>
            <a:ext cx="5124797" cy="320040"/>
          </a:xfrm>
        </p:spPr>
        <p:txBody>
          <a:bodyPr rtlCol="0"/>
          <a:lstStyle>
            <a:lvl1pPr>
              <a:defRPr>
                <a:solidFill>
                  <a:srgbClr val="FFFFFF">
                    <a:alpha val="70000"/>
                  </a:srgbClr>
                </a:solidFill>
              </a:defRPr>
            </a:lvl1pPr>
          </a:lstStyle>
          <a:p>
            <a:pPr rtl="0"/>
            <a:endParaRPr lang="de-DE" noProof="0" dirty="0"/>
          </a:p>
        </p:txBody>
      </p:sp>
      <p:sp>
        <p:nvSpPr>
          <p:cNvPr id="10" name="Foliennummernplatzhalter 9"/>
          <p:cNvSpPr>
            <a:spLocks noGrp="1"/>
          </p:cNvSpPr>
          <p:nvPr>
            <p:ph type="sldNum" sz="quarter" idx="12"/>
          </p:nvPr>
        </p:nvSpPr>
        <p:spPr/>
        <p:txBody>
          <a:bodyPr rtlCol="0"/>
          <a:lstStyle/>
          <a:p>
            <a:pPr rtl="0"/>
            <a:fld id="{8A7A6979-0714-4377-B894-6BE4C2D6E202}" type="slidenum">
              <a:rPr lang="de-DE" noProof="0" smtClean="0"/>
              <a:t>‹Nr.›</a:t>
            </a:fld>
            <a:endParaRPr lang="de-DE"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pPr rtl="0"/>
            <a:r>
              <a:rPr lang="de-DE" noProof="0" dirty="0"/>
              <a:t>Titelmasterformat durch Klicken bearbeiten</a:t>
            </a:r>
          </a:p>
        </p:txBody>
      </p:sp>
      <p:sp>
        <p:nvSpPr>
          <p:cNvPr id="3" name="Textplatzhalter 2"/>
          <p:cNvSpPr>
            <a:spLocks noGrp="1"/>
          </p:cNvSpPr>
          <p:nvPr>
            <p:ph type="body" idx="1"/>
          </p:nvPr>
        </p:nvSpPr>
        <p:spPr>
          <a:xfrm>
            <a:off x="2231136" y="2638048"/>
            <a:ext cx="7729728" cy="3101983"/>
          </a:xfrm>
          <a:prstGeom prst="rect">
            <a:avLst/>
          </a:prstGeom>
        </p:spPr>
        <p:txBody>
          <a:bodyPr vert="horz" lIns="91440" tIns="45720" rIns="91440" bIns="45720" rtlCol="0">
            <a:normAutofit/>
          </a:body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2"/>
          </p:nvPr>
        </p:nvSpPr>
        <p:spPr>
          <a:xfrm>
            <a:off x="7821429" y="6238816"/>
            <a:ext cx="2753747" cy="323968"/>
          </a:xfrm>
          <a:prstGeom prst="rect">
            <a:avLst/>
          </a:prstGeom>
        </p:spPr>
        <p:txBody>
          <a:bodyPr vert="horz" lIns="91440" tIns="45720" rIns="91440" bIns="45720" rtlCol="0" anchor="ctr"/>
          <a:lstStyle>
            <a:lvl1pPr algn="r">
              <a:defRPr sz="1051">
                <a:solidFill>
                  <a:schemeClr val="tx1">
                    <a:alpha val="70000"/>
                  </a:schemeClr>
                </a:solidFill>
              </a:defRPr>
            </a:lvl1pPr>
          </a:lstStyle>
          <a:p>
            <a:pPr rtl="0"/>
            <a:fld id="{855715C3-310A-4B99-8DB8-9A104A765FAB}" type="datetime1">
              <a:rPr lang="de-DE" noProof="0" smtClean="0"/>
              <a:t>17.12.2019</a:t>
            </a:fld>
            <a:endParaRPr lang="de-DE" noProof="0" dirty="0"/>
          </a:p>
        </p:txBody>
      </p:sp>
      <p:sp>
        <p:nvSpPr>
          <p:cNvPr id="5" name="Fußzeilenplatzhalt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1">
                <a:solidFill>
                  <a:schemeClr val="tx1">
                    <a:alpha val="70000"/>
                  </a:schemeClr>
                </a:solidFill>
              </a:defRPr>
            </a:lvl1pPr>
          </a:lstStyle>
          <a:p>
            <a:pPr rtl="0"/>
            <a:endParaRPr lang="de-DE" noProof="0" dirty="0"/>
          </a:p>
        </p:txBody>
      </p:sp>
      <p:sp>
        <p:nvSpPr>
          <p:cNvPr id="6" name="Foliennummernplatzhalter 5"/>
          <p:cNvSpPr>
            <a:spLocks noGrp="1"/>
          </p:cNvSpPr>
          <p:nvPr>
            <p:ph type="sldNum" sz="quarter" idx="4"/>
          </p:nvPr>
        </p:nvSpPr>
        <p:spPr>
          <a:xfrm>
            <a:off x="10758923"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rtl="0"/>
            <a:fld id="{8A7A6979-0714-4377-B894-6BE4C2D6E202}" type="slidenum">
              <a:rPr lang="de-DE" noProof="0" smtClean="0"/>
              <a:pPr rtl="0"/>
              <a:t>‹Nr.›</a:t>
            </a:fld>
            <a:endParaRPr lang="de-DE" noProof="0"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594" indent="-228594" algn="l" defTabSz="914377"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189"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783"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377"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2971"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30"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276"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09"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28"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 5" descr="Eine Satellitenaufnahme der Erde">
            <a:extLst>
              <a:ext uri="{FF2B5EF4-FFF2-40B4-BE49-F238E27FC236}">
                <a16:creationId xmlns:a16="http://schemas.microsoft.com/office/drawing/2014/main" id="{997CF875-7865-4B60-BE3C-F759090A4D58}"/>
              </a:ext>
            </a:extLst>
          </p:cNvPr>
          <p:cNvPicPr>
            <a:picLocks noChangeAspect="1"/>
          </p:cNvPicPr>
          <p:nvPr/>
        </p:nvPicPr>
        <p:blipFill rotWithShape="1">
          <a:blip r:embed="rId3"/>
          <a:srcRect t="3125" b="3125"/>
          <a:stretch/>
        </p:blipFill>
        <p:spPr>
          <a:xfrm>
            <a:off x="23" y="13"/>
            <a:ext cx="12191980" cy="6857991"/>
          </a:xfrm>
          <a:prstGeom prst="rect">
            <a:avLst/>
          </a:prstGeom>
        </p:spPr>
      </p:pic>
      <p:sp>
        <p:nvSpPr>
          <p:cNvPr id="2" name="Titel 1">
            <a:extLst>
              <a:ext uri="{FF2B5EF4-FFF2-40B4-BE49-F238E27FC236}">
                <a16:creationId xmlns:a16="http://schemas.microsoft.com/office/drawing/2014/main" id="{646D0423-92ED-41A8-B13E-ED2A99FC380C}"/>
              </a:ext>
            </a:extLst>
          </p:cNvPr>
          <p:cNvSpPr>
            <a:spLocks noGrp="1"/>
          </p:cNvSpPr>
          <p:nvPr>
            <p:ph type="ctrTitle"/>
          </p:nvPr>
        </p:nvSpPr>
        <p:spPr>
          <a:xfrm>
            <a:off x="1600200" y="2074628"/>
            <a:ext cx="8991600" cy="1645920"/>
          </a:xfrm>
          <a:solidFill>
            <a:schemeClr val="bg1">
              <a:alpha val="60000"/>
            </a:schemeClr>
          </a:solidFill>
          <a:ln w="38100" cap="sq">
            <a:solidFill>
              <a:schemeClr val="tx1"/>
            </a:solidFill>
            <a:miter lim="800000"/>
          </a:ln>
        </p:spPr>
        <p:txBody>
          <a:bodyPr rtlCol="0" anchor="ctr">
            <a:normAutofit/>
          </a:bodyPr>
          <a:lstStyle/>
          <a:p>
            <a:r>
              <a:rPr lang="de-DE" dirty="0">
                <a:solidFill>
                  <a:schemeClr val="tx1"/>
                </a:solidFill>
              </a:rPr>
              <a:t>Human Mobility</a:t>
            </a:r>
          </a:p>
        </p:txBody>
      </p:sp>
    </p:spTree>
    <p:extLst>
      <p:ext uri="{BB962C8B-B14F-4D97-AF65-F5344CB8AC3E}">
        <p14:creationId xmlns:p14="http://schemas.microsoft.com/office/powerpoint/2010/main" val="2401068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4815B9-9966-48D1-90BB-09049473A850}"/>
              </a:ext>
            </a:extLst>
          </p:cNvPr>
          <p:cNvSpPr>
            <a:spLocks noGrp="1"/>
          </p:cNvSpPr>
          <p:nvPr>
            <p:ph type="title"/>
          </p:nvPr>
        </p:nvSpPr>
        <p:spPr>
          <a:xfrm>
            <a:off x="2231136" y="503517"/>
            <a:ext cx="7729728" cy="1188720"/>
          </a:xfrm>
        </p:spPr>
        <p:txBody>
          <a:bodyPr/>
          <a:lstStyle/>
          <a:p>
            <a:r>
              <a:rPr lang="de-DE" dirty="0" err="1">
                <a:ea typeface="+mj-lt"/>
                <a:cs typeface="+mj-lt"/>
              </a:rPr>
              <a:t>Autonomy</a:t>
            </a:r>
            <a:r>
              <a:rPr lang="de-DE" dirty="0">
                <a:ea typeface="+mj-lt"/>
                <a:cs typeface="+mj-lt"/>
              </a:rPr>
              <a:t> and Connectivity </a:t>
            </a:r>
            <a:endParaRPr lang="de-DE" dirty="0"/>
          </a:p>
        </p:txBody>
      </p:sp>
      <p:pic>
        <p:nvPicPr>
          <p:cNvPr id="5" name="Grafik 4" descr="Ein Bild, das Straße, Szene, Auto, Tisch enthält.&#10;&#10;Automatisch generierte Beschreibung">
            <a:extLst>
              <a:ext uri="{FF2B5EF4-FFF2-40B4-BE49-F238E27FC236}">
                <a16:creationId xmlns:a16="http://schemas.microsoft.com/office/drawing/2014/main" id="{B5D6C262-B57D-4ED2-9522-CDF62556068D}"/>
              </a:ext>
            </a:extLst>
          </p:cNvPr>
          <p:cNvPicPr>
            <a:picLocks noChangeAspect="1"/>
          </p:cNvPicPr>
          <p:nvPr/>
        </p:nvPicPr>
        <p:blipFill>
          <a:blip r:embed="rId2"/>
          <a:stretch>
            <a:fillRect/>
          </a:stretch>
        </p:blipFill>
        <p:spPr>
          <a:xfrm>
            <a:off x="2438400" y="2259496"/>
            <a:ext cx="7315200" cy="4114800"/>
          </a:xfrm>
          <a:prstGeom prst="rect">
            <a:avLst/>
          </a:prstGeom>
        </p:spPr>
      </p:pic>
      <p:sp>
        <p:nvSpPr>
          <p:cNvPr id="3" name="CaixaDeTexto 13">
            <a:extLst>
              <a:ext uri="{FF2B5EF4-FFF2-40B4-BE49-F238E27FC236}">
                <a16:creationId xmlns:a16="http://schemas.microsoft.com/office/drawing/2014/main" id="{7A978387-B29D-41EA-AEBA-643F98ED1867}"/>
              </a:ext>
            </a:extLst>
          </p:cNvPr>
          <p:cNvSpPr txBox="1"/>
          <p:nvPr/>
        </p:nvSpPr>
        <p:spPr>
          <a:xfrm>
            <a:off x="2435321" y="6425504"/>
            <a:ext cx="4280453" cy="276999"/>
          </a:xfrm>
          <a:prstGeom prst="rect">
            <a:avLst/>
          </a:prstGeom>
          <a:noFill/>
        </p:spPr>
        <p:txBody>
          <a:bodyPr wrap="square" rtlCol="0" anchor="t">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lang="pt-BR" sz="1200" dirty="0">
                <a:solidFill>
                  <a:srgbClr val="000000"/>
                </a:solidFill>
                <a:latin typeface="Gill Sans MT" panose="020B0502020104020203"/>
              </a:rPr>
              <a:t>16</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a:t>
            </a:r>
          </a:p>
        </p:txBody>
      </p:sp>
    </p:spTree>
    <p:extLst>
      <p:ext uri="{BB962C8B-B14F-4D97-AF65-F5344CB8AC3E}">
        <p14:creationId xmlns:p14="http://schemas.microsoft.com/office/powerpoint/2010/main" val="16181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285169-CDC8-4C6D-B8A8-17E061877E9C}"/>
              </a:ext>
            </a:extLst>
          </p:cNvPr>
          <p:cNvSpPr>
            <a:spLocks noGrp="1"/>
          </p:cNvSpPr>
          <p:nvPr>
            <p:ph type="title"/>
          </p:nvPr>
        </p:nvSpPr>
        <p:spPr>
          <a:xfrm>
            <a:off x="2231136" y="473360"/>
            <a:ext cx="7729728" cy="1188720"/>
          </a:xfrm>
        </p:spPr>
        <p:txBody>
          <a:bodyPr/>
          <a:lstStyle/>
          <a:p>
            <a:r>
              <a:rPr lang="de-DE" dirty="0"/>
              <a:t>Future in Aviation</a:t>
            </a:r>
          </a:p>
        </p:txBody>
      </p:sp>
      <p:pic>
        <p:nvPicPr>
          <p:cNvPr id="5" name="Grafik 4">
            <a:extLst>
              <a:ext uri="{FF2B5EF4-FFF2-40B4-BE49-F238E27FC236}">
                <a16:creationId xmlns:a16="http://schemas.microsoft.com/office/drawing/2014/main" id="{52FA2A2D-918F-42FB-8422-C737CB772118}"/>
              </a:ext>
            </a:extLst>
          </p:cNvPr>
          <p:cNvPicPr>
            <a:picLocks noChangeAspect="1"/>
          </p:cNvPicPr>
          <p:nvPr/>
        </p:nvPicPr>
        <p:blipFill rotWithShape="1">
          <a:blip r:embed="rId2"/>
          <a:srcRect l="6331" r="15946"/>
          <a:stretch/>
        </p:blipFill>
        <p:spPr>
          <a:xfrm>
            <a:off x="410027" y="2438397"/>
            <a:ext cx="5434182" cy="3351883"/>
          </a:xfrm>
          <a:prstGeom prst="rect">
            <a:avLst/>
          </a:prstGeom>
        </p:spPr>
      </p:pic>
      <p:pic>
        <p:nvPicPr>
          <p:cNvPr id="4" name="Grafik 3">
            <a:extLst>
              <a:ext uri="{FF2B5EF4-FFF2-40B4-BE49-F238E27FC236}">
                <a16:creationId xmlns:a16="http://schemas.microsoft.com/office/drawing/2014/main" id="{3AEBC193-AAE9-4304-823C-18734C7701D5}"/>
              </a:ext>
            </a:extLst>
          </p:cNvPr>
          <p:cNvPicPr>
            <a:picLocks noChangeAspect="1"/>
          </p:cNvPicPr>
          <p:nvPr/>
        </p:nvPicPr>
        <p:blipFill>
          <a:blip r:embed="rId3"/>
          <a:stretch>
            <a:fillRect/>
          </a:stretch>
        </p:blipFill>
        <p:spPr>
          <a:xfrm>
            <a:off x="6347793" y="2434167"/>
            <a:ext cx="5034170" cy="3356113"/>
          </a:xfrm>
          <a:prstGeom prst="rect">
            <a:avLst/>
          </a:prstGeom>
        </p:spPr>
      </p:pic>
      <p:sp>
        <p:nvSpPr>
          <p:cNvPr id="3" name="CaixaDeTexto 13">
            <a:extLst>
              <a:ext uri="{FF2B5EF4-FFF2-40B4-BE49-F238E27FC236}">
                <a16:creationId xmlns:a16="http://schemas.microsoft.com/office/drawing/2014/main" id="{49F12E22-99D2-4A84-88EF-620CAF4D42CF}"/>
              </a:ext>
            </a:extLst>
          </p:cNvPr>
          <p:cNvSpPr txBox="1"/>
          <p:nvPr/>
        </p:nvSpPr>
        <p:spPr>
          <a:xfrm>
            <a:off x="408113" y="5850410"/>
            <a:ext cx="4280453" cy="276999"/>
          </a:xfrm>
          <a:prstGeom prst="rect">
            <a:avLst/>
          </a:prstGeom>
          <a:noFill/>
        </p:spPr>
        <p:txBody>
          <a:bodyPr wrap="square" rtlCol="0" anchor="t">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lang="pt-BR" sz="1200" dirty="0">
                <a:solidFill>
                  <a:srgbClr val="000000"/>
                </a:solidFill>
                <a:latin typeface="Gill Sans MT" panose="020B0502020104020203"/>
              </a:rPr>
              <a:t>17</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a:t>
            </a:r>
          </a:p>
        </p:txBody>
      </p:sp>
      <p:sp>
        <p:nvSpPr>
          <p:cNvPr id="8" name="CaixaDeTexto 13">
            <a:extLst>
              <a:ext uri="{FF2B5EF4-FFF2-40B4-BE49-F238E27FC236}">
                <a16:creationId xmlns:a16="http://schemas.microsoft.com/office/drawing/2014/main" id="{A2B2382C-BA05-466C-A4AA-735F1639193B}"/>
              </a:ext>
            </a:extLst>
          </p:cNvPr>
          <p:cNvSpPr txBox="1"/>
          <p:nvPr/>
        </p:nvSpPr>
        <p:spPr>
          <a:xfrm>
            <a:off x="6345962" y="5850410"/>
            <a:ext cx="4280453" cy="276999"/>
          </a:xfrm>
          <a:prstGeom prst="rect">
            <a:avLst/>
          </a:prstGeom>
          <a:noFill/>
        </p:spPr>
        <p:txBody>
          <a:bodyPr wrap="square" rtlCol="0" anchor="t">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lang="pt-BR" sz="1200" dirty="0">
                <a:solidFill>
                  <a:srgbClr val="000000"/>
                </a:solidFill>
                <a:latin typeface="Gill Sans MT" panose="020B0502020104020203"/>
              </a:rPr>
              <a:t>18</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a:t>
            </a:r>
          </a:p>
        </p:txBody>
      </p:sp>
    </p:spTree>
    <p:extLst>
      <p:ext uri="{BB962C8B-B14F-4D97-AF65-F5344CB8AC3E}">
        <p14:creationId xmlns:p14="http://schemas.microsoft.com/office/powerpoint/2010/main" val="413192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DD0D5B-8481-4971-B86B-8B6CBDA6980A}"/>
              </a:ext>
            </a:extLst>
          </p:cNvPr>
          <p:cNvSpPr>
            <a:spLocks noGrp="1"/>
          </p:cNvSpPr>
          <p:nvPr>
            <p:ph type="title"/>
          </p:nvPr>
        </p:nvSpPr>
        <p:spPr>
          <a:xfrm>
            <a:off x="2231136" y="116552"/>
            <a:ext cx="7729728" cy="1188720"/>
          </a:xfrm>
        </p:spPr>
        <p:txBody>
          <a:bodyPr/>
          <a:lstStyle/>
          <a:p>
            <a:r>
              <a:rPr lang="de-DE" dirty="0"/>
              <a:t>References</a:t>
            </a:r>
          </a:p>
        </p:txBody>
      </p:sp>
      <p:sp>
        <p:nvSpPr>
          <p:cNvPr id="4" name="CaixaDeTexto 3">
            <a:extLst>
              <a:ext uri="{FF2B5EF4-FFF2-40B4-BE49-F238E27FC236}">
                <a16:creationId xmlns:a16="http://schemas.microsoft.com/office/drawing/2014/main" id="{E28F5940-0921-4292-BC8A-945232F33D52}"/>
              </a:ext>
            </a:extLst>
          </p:cNvPr>
          <p:cNvSpPr txBox="1"/>
          <p:nvPr/>
        </p:nvSpPr>
        <p:spPr>
          <a:xfrm>
            <a:off x="125895" y="1305272"/>
            <a:ext cx="11940209" cy="5509200"/>
          </a:xfrm>
          <a:prstGeom prst="rect">
            <a:avLst/>
          </a:prstGeom>
          <a:noFill/>
        </p:spPr>
        <p:txBody>
          <a:bodyPr wrap="square" rtlCol="0" anchor="t">
            <a:spAutoFit/>
          </a:bodyPr>
          <a:lstStyle/>
          <a:p>
            <a:r>
              <a:rPr lang="pt-BR" sz="1600" dirty="0"/>
              <a:t>[1] https://www.grenadabroadcast.com/featured/climate-change-adaptation-and-mitigation-focus-of-two-day-workshop/</a:t>
            </a:r>
          </a:p>
          <a:p>
            <a:r>
              <a:rPr lang="pt-BR" sz="1600" dirty="0"/>
              <a:t>[2] https://br.123rf.com/photo_87845048_peda%C3%A7os-de-fundo-de-textura-de-carv%C3%A3o-preto-.html</a:t>
            </a:r>
          </a:p>
          <a:p>
            <a:r>
              <a:rPr lang="pt-BR" sz="1600" dirty="0"/>
              <a:t>[3] https://www.newscientist.com/article/2130231-uk-government-subsidises-coal-sector-with-356-million-a-year/</a:t>
            </a:r>
          </a:p>
          <a:p>
            <a:r>
              <a:rPr lang="pt-BR" sz="1600" dirty="0"/>
              <a:t>[4] https://www.wikiwand.com/en/Queensland_Pioneer_Steam_Railway</a:t>
            </a:r>
          </a:p>
          <a:p>
            <a:r>
              <a:rPr lang="pt-BR" sz="1600" dirty="0"/>
              <a:t>[5] https://en.wikipedia.org/wiki/History_of_the_automobile</a:t>
            </a:r>
          </a:p>
          <a:p>
            <a:r>
              <a:rPr lang="pt-BR" sz="1600" dirty="0"/>
              <a:t>[6] https://www.pinterest.com/pin/498421883741287209/</a:t>
            </a:r>
          </a:p>
          <a:p>
            <a:r>
              <a:rPr lang="pt-BR" sz="1600" dirty="0"/>
              <a:t>[7] https://asia.nikkei.com/Business/Aerospace-Defense/Mitsubishi-in-talks-to-sell-100-planes-to-US-company</a:t>
            </a:r>
          </a:p>
          <a:p>
            <a:r>
              <a:rPr lang="pt-BR" sz="1600" dirty="0"/>
              <a:t>[8] https://rail.bombardier.com/en/solutions-and-technologies/worldwide-projects.html?f-region=asia-pacific&amp;show-by-page=50&amp;page=1&amp;f-country=cn&amp;f-segment=all&amp;f-type=Metro&amp;f-name=all</a:t>
            </a:r>
          </a:p>
          <a:p>
            <a:r>
              <a:rPr lang="pt-BR" sz="1600" dirty="0"/>
              <a:t>[9] https://www.ft.com/content/9cba0522-f564-11e9-b018-3ef8794b17c6</a:t>
            </a:r>
          </a:p>
          <a:p>
            <a:r>
              <a:rPr lang="pt-BR" sz="1600" dirty="0"/>
              <a:t>[10] https://www.skatehut.co.uk/brands/the-urban/the-urban-hmbrg-electric-scooter-black.htm</a:t>
            </a:r>
          </a:p>
          <a:p>
            <a:r>
              <a:rPr lang="pt-BR" sz="1600" dirty="0"/>
              <a:t>[11] http://nfartigoroed.williamsportretreat.com/os-impactos-ambientais-das-sinas-hidrelytricas-53curybu8547.html</a:t>
            </a:r>
          </a:p>
          <a:p>
            <a:r>
              <a:rPr lang="pt-BR" sz="1600" dirty="0"/>
              <a:t>[12] https://poontru.com/electric-vehicle-batteries-ev-batteries-market-2019-analysis-growth-vendors-shares-drivers-challenges-with-forecast-to-2025/82897/</a:t>
            </a:r>
          </a:p>
          <a:p>
            <a:r>
              <a:rPr lang="pt-BR" sz="1600" dirty="0">
                <a:ea typeface="+mn-lt"/>
                <a:cs typeface="+mn-lt"/>
              </a:rPr>
              <a:t>[13]https://static1.squarespace.com/static/53ab1feee4b0bef0179a1563/5bbbadf6652dead95067b5dc/5d10eab3c235c100016fc91b/1563800420248/hydrogen+energy+storage+infographic.png?format=1500w</a:t>
            </a:r>
          </a:p>
          <a:p>
            <a:r>
              <a:rPr lang="pt-BR" sz="1600" dirty="0">
                <a:ea typeface="+mn-lt"/>
                <a:cs typeface="+mn-lt"/>
              </a:rPr>
              <a:t>[14] https://www.energy.gov/eere/fuelcells/hydrogen-storage</a:t>
            </a:r>
            <a:endParaRPr lang="pt-BR" sz="1600"/>
          </a:p>
          <a:p>
            <a:r>
              <a:rPr lang="pt-BR" sz="1600" dirty="0">
                <a:ea typeface="+mn-lt"/>
                <a:cs typeface="+mn-lt"/>
              </a:rPr>
              <a:t>[15]Anders, N., </a:t>
            </a:r>
            <a:r>
              <a:rPr lang="pt-BR" sz="1600" dirty="0" err="1">
                <a:ea typeface="+mn-lt"/>
                <a:cs typeface="+mn-lt"/>
              </a:rPr>
              <a:t>Drewitz</a:t>
            </a:r>
            <a:r>
              <a:rPr lang="pt-BR" sz="1600" dirty="0">
                <a:ea typeface="+mn-lt"/>
                <a:cs typeface="+mn-lt"/>
              </a:rPr>
              <a:t>, M.: </a:t>
            </a:r>
            <a:r>
              <a:rPr lang="pt-BR" sz="1600" dirty="0" err="1">
                <a:ea typeface="+mn-lt"/>
                <a:cs typeface="+mn-lt"/>
              </a:rPr>
              <a:t>Entwicklungsperspektiven</a:t>
            </a:r>
            <a:r>
              <a:rPr lang="pt-BR" sz="1600" dirty="0">
                <a:ea typeface="+mn-lt"/>
                <a:cs typeface="+mn-lt"/>
              </a:rPr>
              <a:t> </a:t>
            </a:r>
            <a:r>
              <a:rPr lang="pt-BR" sz="1600" dirty="0" err="1">
                <a:ea typeface="+mn-lt"/>
                <a:cs typeface="+mn-lt"/>
              </a:rPr>
              <a:t>für</a:t>
            </a:r>
            <a:r>
              <a:rPr lang="pt-BR" sz="1600" dirty="0">
                <a:ea typeface="+mn-lt"/>
                <a:cs typeface="+mn-lt"/>
              </a:rPr>
              <a:t> </a:t>
            </a:r>
            <a:r>
              <a:rPr lang="pt-BR" sz="1600" dirty="0" err="1">
                <a:ea typeface="+mn-lt"/>
                <a:cs typeface="+mn-lt"/>
              </a:rPr>
              <a:t>den</a:t>
            </a:r>
            <a:r>
              <a:rPr lang="pt-BR" sz="1600" dirty="0">
                <a:ea typeface="+mn-lt"/>
                <a:cs typeface="+mn-lt"/>
              </a:rPr>
              <a:t> </a:t>
            </a:r>
            <a:r>
              <a:rPr lang="pt-BR" sz="1600" dirty="0" err="1">
                <a:ea typeface="+mn-lt"/>
                <a:cs typeface="+mn-lt"/>
              </a:rPr>
              <a:t>Personennahverkehr</a:t>
            </a:r>
            <a:r>
              <a:rPr lang="pt-BR" sz="1600" dirty="0">
                <a:ea typeface="+mn-lt"/>
                <a:cs typeface="+mn-lt"/>
              </a:rPr>
              <a:t> bis 2025. In: Der </a:t>
            </a:r>
            <a:r>
              <a:rPr lang="pt-BR" sz="1600" dirty="0" err="1">
                <a:ea typeface="+mn-lt"/>
                <a:cs typeface="+mn-lt"/>
              </a:rPr>
              <a:t>Nahverkehr</a:t>
            </a:r>
            <a:r>
              <a:rPr lang="pt-BR" sz="1600" dirty="0">
                <a:ea typeface="+mn-lt"/>
                <a:cs typeface="+mn-lt"/>
              </a:rPr>
              <a:t>, 9/2010, p. 53</a:t>
            </a:r>
            <a:endParaRPr lang="pt-BR" sz="1600"/>
          </a:p>
          <a:p>
            <a:r>
              <a:rPr lang="pt-BR" sz="1600" dirty="0">
                <a:ea typeface="+mn-lt"/>
                <a:cs typeface="+mn-lt"/>
              </a:rPr>
              <a:t>[16]http://discharged.eu/2019/07/looking-beneath-the-hood-of-the-linked-automobile/</a:t>
            </a:r>
          </a:p>
          <a:p>
            <a:r>
              <a:rPr lang="pt-BR" sz="1600" dirty="0">
                <a:ea typeface="+mn-lt"/>
                <a:cs typeface="+mn-lt"/>
              </a:rPr>
              <a:t>[17]https://www.dlr.de/next/desktopdefault.aspx/tabid-6624/10881_read-24688/</a:t>
            </a:r>
          </a:p>
          <a:p>
            <a:r>
              <a:rPr lang="pt-BR" sz="1600" dirty="0">
                <a:ea typeface="+mn-lt"/>
                <a:cs typeface="+mn-lt"/>
              </a:rPr>
              <a:t>[18]https://www.airbus.com/innovation/urban-air-mobility/vehicle-demonstrators/cityairbus.html#smallmediagallery_20-par-smallmediagallery_20-1</a:t>
            </a:r>
            <a:endParaRPr lang="pt-BR" sz="1600" dirty="0"/>
          </a:p>
        </p:txBody>
      </p:sp>
    </p:spTree>
    <p:extLst>
      <p:ext uri="{BB962C8B-B14F-4D97-AF65-F5344CB8AC3E}">
        <p14:creationId xmlns:p14="http://schemas.microsoft.com/office/powerpoint/2010/main" val="3582957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Agenda </a:t>
            </a:r>
          </a:p>
        </p:txBody>
      </p:sp>
      <p:sp>
        <p:nvSpPr>
          <p:cNvPr id="3" name="Plassholder for innhold 2"/>
          <p:cNvSpPr>
            <a:spLocks noGrp="1"/>
          </p:cNvSpPr>
          <p:nvPr>
            <p:ph idx="1"/>
          </p:nvPr>
        </p:nvSpPr>
        <p:spPr/>
        <p:txBody>
          <a:bodyPr/>
          <a:lstStyle/>
          <a:p>
            <a:pPr>
              <a:lnSpc>
                <a:spcPct val="300000"/>
              </a:lnSpc>
              <a:buFont typeface="Wingdings" charset="2"/>
              <a:buChar char="v"/>
            </a:pPr>
            <a:r>
              <a:rPr lang="en-GB" dirty="0"/>
              <a:t>History and past – Arnfinn</a:t>
            </a:r>
          </a:p>
          <a:p>
            <a:pPr>
              <a:lnSpc>
                <a:spcPct val="300000"/>
              </a:lnSpc>
              <a:buFont typeface="Wingdings" charset="2"/>
              <a:buChar char="v"/>
            </a:pPr>
            <a:r>
              <a:rPr lang="en-GB" dirty="0"/>
              <a:t>Development until nowadays – Renan</a:t>
            </a:r>
          </a:p>
          <a:p>
            <a:pPr>
              <a:lnSpc>
                <a:spcPct val="300000"/>
              </a:lnSpc>
              <a:buFont typeface="Wingdings" charset="2"/>
              <a:buChar char="v"/>
            </a:pPr>
            <a:r>
              <a:rPr lang="en-GB" dirty="0"/>
              <a:t>Ongoing in the future – Sebastian </a:t>
            </a:r>
          </a:p>
          <a:p>
            <a:pPr>
              <a:buFont typeface="Wingdings" charset="2"/>
              <a:buChar char="v"/>
            </a:pPr>
            <a:endParaRPr lang="nb-NO" dirty="0"/>
          </a:p>
          <a:p>
            <a:pPr>
              <a:buFont typeface="Wingdings" charset="2"/>
              <a:buChar char="v"/>
            </a:pPr>
            <a:endParaRPr lang="nb-NO" dirty="0"/>
          </a:p>
        </p:txBody>
      </p:sp>
    </p:spTree>
    <p:extLst>
      <p:ext uri="{BB962C8B-B14F-4D97-AF65-F5344CB8AC3E}">
        <p14:creationId xmlns:p14="http://schemas.microsoft.com/office/powerpoint/2010/main" val="2087812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alpha val="0"/>
          </a:srgb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A40620-8485-4E4F-A230-AB4651ED1418}"/>
              </a:ext>
            </a:extLst>
          </p:cNvPr>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rtlCol="0" anchor="ctr">
            <a:normAutofit/>
          </a:bodyPr>
          <a:lstStyle/>
          <a:p>
            <a:r>
              <a:rPr lang="de-DE"/>
              <a:t>Mobility Milestones</a:t>
            </a:r>
          </a:p>
        </p:txBody>
      </p:sp>
      <p:graphicFrame>
        <p:nvGraphicFramePr>
          <p:cNvPr id="17" name="Inhaltsplatzhalter 2" descr="Platzhalter für SmartArt-Zeitachsengrafik">
            <a:extLst>
              <a:ext uri="{FF2B5EF4-FFF2-40B4-BE49-F238E27FC236}">
                <a16:creationId xmlns:a16="http://schemas.microsoft.com/office/drawing/2014/main" id="{662D6D54-7197-47D2-9945-0EBFD0CAFE16}"/>
              </a:ext>
            </a:extLst>
          </p:cNvPr>
          <p:cNvGraphicFramePr/>
          <p:nvPr>
            <p:extLst>
              <p:ext uri="{D42A27DB-BD31-4B8C-83A1-F6EECF244321}">
                <p14:modId xmlns:p14="http://schemas.microsoft.com/office/powerpoint/2010/main" val="1582223940"/>
              </p:ext>
            </p:extLst>
          </p:nvPr>
        </p:nvGraphicFramePr>
        <p:xfrm>
          <a:off x="1" y="2153412"/>
          <a:ext cx="12061370" cy="4595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3297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0EAD3E31-E638-4568-8EE5-D39A5309669B}"/>
              </a:ext>
            </a:extLst>
          </p:cNvPr>
          <p:cNvSpPr>
            <a:spLocks noGrp="1"/>
          </p:cNvSpPr>
          <p:nvPr>
            <p:ph type="title"/>
          </p:nvPr>
        </p:nvSpPr>
        <p:spPr>
          <a:xfrm>
            <a:off x="2231136" y="235823"/>
            <a:ext cx="7729728" cy="1188720"/>
          </a:xfrm>
        </p:spPr>
        <p:txBody>
          <a:bodyPr/>
          <a:lstStyle/>
          <a:p>
            <a:r>
              <a:rPr lang="de-DE" dirty="0"/>
              <a:t>THE ESTABLISHMENT</a:t>
            </a:r>
          </a:p>
        </p:txBody>
      </p:sp>
      <p:sp>
        <p:nvSpPr>
          <p:cNvPr id="2" name="CaixaDeTexto 1">
            <a:extLst>
              <a:ext uri="{FF2B5EF4-FFF2-40B4-BE49-F238E27FC236}">
                <a16:creationId xmlns:a16="http://schemas.microsoft.com/office/drawing/2014/main" id="{D02D4711-B5F4-4905-ADE6-F8D902E0EF94}"/>
              </a:ext>
            </a:extLst>
          </p:cNvPr>
          <p:cNvSpPr txBox="1"/>
          <p:nvPr/>
        </p:nvSpPr>
        <p:spPr>
          <a:xfrm>
            <a:off x="357808" y="2623930"/>
            <a:ext cx="4280453" cy="36933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srgbClr val="000000"/>
                </a:solidFill>
                <a:effectLst/>
                <a:uLnTx/>
                <a:uFillTx/>
                <a:latin typeface="Gill Sans MT" panose="020B0502020104020203"/>
                <a:ea typeface="+mn-ea"/>
                <a:cs typeface="+mn-cs"/>
              </a:rPr>
              <a:t>THE TOLL UPON THE ENVIRONMENT</a:t>
            </a:r>
          </a:p>
        </p:txBody>
      </p:sp>
      <p:sp>
        <p:nvSpPr>
          <p:cNvPr id="6" name="CaixaDeTexto 5">
            <a:extLst>
              <a:ext uri="{FF2B5EF4-FFF2-40B4-BE49-F238E27FC236}">
                <a16:creationId xmlns:a16="http://schemas.microsoft.com/office/drawing/2014/main" id="{6FB5A65C-A8BC-4890-9C60-BE75E617F2E4}"/>
              </a:ext>
            </a:extLst>
          </p:cNvPr>
          <p:cNvSpPr txBox="1"/>
          <p:nvPr/>
        </p:nvSpPr>
        <p:spPr>
          <a:xfrm>
            <a:off x="357808" y="4333493"/>
            <a:ext cx="4280453" cy="36933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srgbClr val="000000"/>
                </a:solidFill>
                <a:effectLst/>
                <a:uLnTx/>
                <a:uFillTx/>
                <a:latin typeface="Gill Sans MT" panose="020B0502020104020203"/>
                <a:ea typeface="+mn-ea"/>
                <a:cs typeface="+mn-cs"/>
              </a:rPr>
              <a:t>CHARCOAL AND FOSSIL FUELS</a:t>
            </a:r>
          </a:p>
        </p:txBody>
      </p:sp>
      <p:pic>
        <p:nvPicPr>
          <p:cNvPr id="4" name="Imagem 3" descr="Uma imagem contendo árvore, por do sol, água&#10;&#10;Descrição gerada automaticamente">
            <a:extLst>
              <a:ext uri="{FF2B5EF4-FFF2-40B4-BE49-F238E27FC236}">
                <a16:creationId xmlns:a16="http://schemas.microsoft.com/office/drawing/2014/main" id="{1E72A161-A9A5-4F03-BCCD-1AC01846A002}"/>
              </a:ext>
            </a:extLst>
          </p:cNvPr>
          <p:cNvPicPr>
            <a:picLocks noChangeAspect="1"/>
          </p:cNvPicPr>
          <p:nvPr/>
        </p:nvPicPr>
        <p:blipFill>
          <a:blip r:embed="rId2"/>
          <a:stretch>
            <a:fillRect/>
          </a:stretch>
        </p:blipFill>
        <p:spPr>
          <a:xfrm>
            <a:off x="6247779" y="1826449"/>
            <a:ext cx="4095750" cy="2333625"/>
          </a:xfrm>
          <a:prstGeom prst="rect">
            <a:avLst/>
          </a:prstGeom>
        </p:spPr>
      </p:pic>
      <p:pic>
        <p:nvPicPr>
          <p:cNvPr id="8" name="Imagem 7" descr="Uma imagem contendo rocha, rochoso, comida, coberto&#10;&#10;Descrição gerada automaticamente">
            <a:extLst>
              <a:ext uri="{FF2B5EF4-FFF2-40B4-BE49-F238E27FC236}">
                <a16:creationId xmlns:a16="http://schemas.microsoft.com/office/drawing/2014/main" id="{EEE2AC0F-3903-4526-8FBF-DB28D7D5271A}"/>
              </a:ext>
            </a:extLst>
          </p:cNvPr>
          <p:cNvPicPr>
            <a:picLocks noChangeAspect="1"/>
          </p:cNvPicPr>
          <p:nvPr/>
        </p:nvPicPr>
        <p:blipFill>
          <a:blip r:embed="rId3"/>
          <a:stretch>
            <a:fillRect/>
          </a:stretch>
        </p:blipFill>
        <p:spPr>
          <a:xfrm>
            <a:off x="8465825" y="4506716"/>
            <a:ext cx="3047037" cy="2031358"/>
          </a:xfrm>
          <a:prstGeom prst="rect">
            <a:avLst/>
          </a:prstGeom>
        </p:spPr>
      </p:pic>
      <p:pic>
        <p:nvPicPr>
          <p:cNvPr id="10" name="Imagem 9" descr="Uma imagem contendo rocha, comida, pilha, coberto&#10;&#10;Descrição gerada automaticamente">
            <a:extLst>
              <a:ext uri="{FF2B5EF4-FFF2-40B4-BE49-F238E27FC236}">
                <a16:creationId xmlns:a16="http://schemas.microsoft.com/office/drawing/2014/main" id="{0EB921F1-2BE5-4C71-8A0E-92CC84F72171}"/>
              </a:ext>
            </a:extLst>
          </p:cNvPr>
          <p:cNvPicPr>
            <a:picLocks noChangeAspect="1"/>
          </p:cNvPicPr>
          <p:nvPr/>
        </p:nvPicPr>
        <p:blipFill>
          <a:blip r:embed="rId4"/>
          <a:stretch>
            <a:fillRect/>
          </a:stretch>
        </p:blipFill>
        <p:spPr>
          <a:xfrm>
            <a:off x="5305578" y="4506716"/>
            <a:ext cx="2990076" cy="2031358"/>
          </a:xfrm>
          <a:prstGeom prst="rect">
            <a:avLst/>
          </a:prstGeom>
        </p:spPr>
      </p:pic>
      <p:sp>
        <p:nvSpPr>
          <p:cNvPr id="13" name="CaixaDeTexto 12">
            <a:extLst>
              <a:ext uri="{FF2B5EF4-FFF2-40B4-BE49-F238E27FC236}">
                <a16:creationId xmlns:a16="http://schemas.microsoft.com/office/drawing/2014/main" id="{0A10D62A-0AF5-4FA6-B8D6-4021D3D267FD}"/>
              </a:ext>
            </a:extLst>
          </p:cNvPr>
          <p:cNvSpPr txBox="1"/>
          <p:nvPr/>
        </p:nvSpPr>
        <p:spPr>
          <a:xfrm>
            <a:off x="5188018" y="6528236"/>
            <a:ext cx="4280453" cy="276999"/>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[2]</a:t>
            </a:r>
          </a:p>
        </p:txBody>
      </p:sp>
      <p:sp>
        <p:nvSpPr>
          <p:cNvPr id="14" name="CaixaDeTexto 13">
            <a:extLst>
              <a:ext uri="{FF2B5EF4-FFF2-40B4-BE49-F238E27FC236}">
                <a16:creationId xmlns:a16="http://schemas.microsoft.com/office/drawing/2014/main" id="{6C53434C-7B85-497B-A6E6-073EA38AA816}"/>
              </a:ext>
            </a:extLst>
          </p:cNvPr>
          <p:cNvSpPr txBox="1"/>
          <p:nvPr/>
        </p:nvSpPr>
        <p:spPr>
          <a:xfrm>
            <a:off x="6155427" y="4098642"/>
            <a:ext cx="4280453" cy="276999"/>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[1]</a:t>
            </a:r>
          </a:p>
        </p:txBody>
      </p:sp>
      <p:sp>
        <p:nvSpPr>
          <p:cNvPr id="15" name="CaixaDeTexto 14">
            <a:extLst>
              <a:ext uri="{FF2B5EF4-FFF2-40B4-BE49-F238E27FC236}">
                <a16:creationId xmlns:a16="http://schemas.microsoft.com/office/drawing/2014/main" id="{A6CF1EFD-08A7-41F0-8DDD-7E31EBFDEA8F}"/>
              </a:ext>
            </a:extLst>
          </p:cNvPr>
          <p:cNvSpPr txBox="1"/>
          <p:nvPr/>
        </p:nvSpPr>
        <p:spPr>
          <a:xfrm>
            <a:off x="8413214" y="6483677"/>
            <a:ext cx="4280453" cy="276999"/>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[3]</a:t>
            </a:r>
          </a:p>
        </p:txBody>
      </p:sp>
      <p:sp>
        <p:nvSpPr>
          <p:cNvPr id="3" name="Retângulo 2">
            <a:extLst>
              <a:ext uri="{FF2B5EF4-FFF2-40B4-BE49-F238E27FC236}">
                <a16:creationId xmlns:a16="http://schemas.microsoft.com/office/drawing/2014/main" id="{6C2E8B09-907E-480E-A784-1B1061F83A47}"/>
              </a:ext>
            </a:extLst>
          </p:cNvPr>
          <p:cNvSpPr/>
          <p:nvPr/>
        </p:nvSpPr>
        <p:spPr>
          <a:xfrm>
            <a:off x="0" y="92765"/>
            <a:ext cx="12192000" cy="6765235"/>
          </a:xfrm>
          <a:prstGeom prst="rect">
            <a:avLst/>
          </a:prstGeom>
          <a:solidFill>
            <a:schemeClr val="bg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a:extLst>
              <a:ext uri="{FF2B5EF4-FFF2-40B4-BE49-F238E27FC236}">
                <a16:creationId xmlns:a16="http://schemas.microsoft.com/office/drawing/2014/main" id="{DF1F8050-007F-4CEA-804C-BAD67442E897}"/>
              </a:ext>
            </a:extLst>
          </p:cNvPr>
          <p:cNvSpPr txBox="1"/>
          <p:nvPr/>
        </p:nvSpPr>
        <p:spPr>
          <a:xfrm>
            <a:off x="2842591" y="2007478"/>
            <a:ext cx="6506818"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000000"/>
                </a:solidFill>
                <a:effectLst/>
                <a:uLnTx/>
                <a:uFillTx/>
                <a:latin typeface="Gill Sans MT" panose="020B0502020104020203"/>
                <a:ea typeface="+mn-ea"/>
                <a:cs typeface="+mn-cs"/>
              </a:rPr>
              <a:t>THE NEEDED PUSH, UNFORTUNATELY</a:t>
            </a:r>
          </a:p>
        </p:txBody>
      </p:sp>
    </p:spTree>
    <p:extLst>
      <p:ext uri="{BB962C8B-B14F-4D97-AF65-F5344CB8AC3E}">
        <p14:creationId xmlns:p14="http://schemas.microsoft.com/office/powerpoint/2010/main" val="78542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3" grpId="0"/>
      <p:bldP spid="14" grpId="0"/>
      <p:bldP spid="15" grpId="0"/>
      <p:bldP spid="3"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0EAD3E31-E638-4568-8EE5-D39A5309669B}"/>
              </a:ext>
            </a:extLst>
          </p:cNvPr>
          <p:cNvSpPr>
            <a:spLocks noGrp="1"/>
          </p:cNvSpPr>
          <p:nvPr>
            <p:ph type="title"/>
          </p:nvPr>
        </p:nvSpPr>
        <p:spPr>
          <a:xfrm>
            <a:off x="2231136" y="196065"/>
            <a:ext cx="7729728" cy="1188720"/>
          </a:xfrm>
        </p:spPr>
        <p:txBody>
          <a:bodyPr/>
          <a:lstStyle/>
          <a:p>
            <a:r>
              <a:rPr lang="de-DE" dirty="0"/>
              <a:t>THE ESTABLISHMENT</a:t>
            </a:r>
          </a:p>
        </p:txBody>
      </p:sp>
      <p:sp>
        <p:nvSpPr>
          <p:cNvPr id="2" name="CaixaDeTexto 1">
            <a:extLst>
              <a:ext uri="{FF2B5EF4-FFF2-40B4-BE49-F238E27FC236}">
                <a16:creationId xmlns:a16="http://schemas.microsoft.com/office/drawing/2014/main" id="{66097837-91C8-4C5E-B830-ABF9E9B6C07A}"/>
              </a:ext>
            </a:extLst>
          </p:cNvPr>
          <p:cNvSpPr txBox="1"/>
          <p:nvPr/>
        </p:nvSpPr>
        <p:spPr>
          <a:xfrm>
            <a:off x="511472" y="1683028"/>
            <a:ext cx="5009322"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srgbClr val="000000"/>
                </a:solidFill>
                <a:effectLst/>
                <a:uLnTx/>
                <a:uFillTx/>
                <a:latin typeface="Gill Sans MT" panose="020B0502020104020203"/>
                <a:ea typeface="+mn-ea"/>
                <a:cs typeface="+mn-cs"/>
              </a:rPr>
              <a:t>FIRST CARS AND TRAINS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8" name="Imagem 7" descr="Uma imagem contendo no interior, mesa, preto, verde&#10;&#10;Descrição gerada automaticamente">
            <a:extLst>
              <a:ext uri="{FF2B5EF4-FFF2-40B4-BE49-F238E27FC236}">
                <a16:creationId xmlns:a16="http://schemas.microsoft.com/office/drawing/2014/main" id="{FDB054D7-96CE-4EE8-869F-65FD74B4AF23}"/>
              </a:ext>
            </a:extLst>
          </p:cNvPr>
          <p:cNvPicPr>
            <a:picLocks noChangeAspect="1"/>
          </p:cNvPicPr>
          <p:nvPr/>
        </p:nvPicPr>
        <p:blipFill>
          <a:blip r:embed="rId2"/>
          <a:stretch>
            <a:fillRect/>
          </a:stretch>
        </p:blipFill>
        <p:spPr>
          <a:xfrm>
            <a:off x="8731448" y="1683028"/>
            <a:ext cx="2426882" cy="2062132"/>
          </a:xfrm>
          <a:prstGeom prst="rect">
            <a:avLst/>
          </a:prstGeom>
        </p:spPr>
      </p:pic>
      <p:pic>
        <p:nvPicPr>
          <p:cNvPr id="10" name="Imagem 9" descr="Trem soltando fumaça&#10;&#10;Descrição gerada automaticamente">
            <a:extLst>
              <a:ext uri="{FF2B5EF4-FFF2-40B4-BE49-F238E27FC236}">
                <a16:creationId xmlns:a16="http://schemas.microsoft.com/office/drawing/2014/main" id="{01752B7B-C384-4744-BB6F-B1F09750AFE1}"/>
              </a:ext>
            </a:extLst>
          </p:cNvPr>
          <p:cNvPicPr>
            <a:picLocks noChangeAspect="1"/>
          </p:cNvPicPr>
          <p:nvPr/>
        </p:nvPicPr>
        <p:blipFill>
          <a:blip r:embed="rId3"/>
          <a:stretch>
            <a:fillRect/>
          </a:stretch>
        </p:blipFill>
        <p:spPr>
          <a:xfrm>
            <a:off x="4588296" y="1696285"/>
            <a:ext cx="2991947" cy="2009191"/>
          </a:xfrm>
          <a:prstGeom prst="rect">
            <a:avLst/>
          </a:prstGeom>
        </p:spPr>
      </p:pic>
      <p:sp>
        <p:nvSpPr>
          <p:cNvPr id="14" name="CaixaDeTexto 13">
            <a:extLst>
              <a:ext uri="{FF2B5EF4-FFF2-40B4-BE49-F238E27FC236}">
                <a16:creationId xmlns:a16="http://schemas.microsoft.com/office/drawing/2014/main" id="{F7E567A7-9990-45B2-9742-4939284F4D99}"/>
              </a:ext>
            </a:extLst>
          </p:cNvPr>
          <p:cNvSpPr txBox="1"/>
          <p:nvPr/>
        </p:nvSpPr>
        <p:spPr>
          <a:xfrm>
            <a:off x="449982" y="4250648"/>
            <a:ext cx="5009322"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srgbClr val="000000"/>
                </a:solidFill>
                <a:effectLst/>
                <a:uLnTx/>
                <a:uFillTx/>
                <a:latin typeface="Gill Sans MT" panose="020B0502020104020203"/>
                <a:ea typeface="+mn-ea"/>
                <a:cs typeface="+mn-cs"/>
              </a:rPr>
              <a:t>THE SKY IS THE LIMIT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12" name="Imagem 11" descr="Foto em preto e branco de avião militar&#10;&#10;Descrição gerada automaticamente">
            <a:extLst>
              <a:ext uri="{FF2B5EF4-FFF2-40B4-BE49-F238E27FC236}">
                <a16:creationId xmlns:a16="http://schemas.microsoft.com/office/drawing/2014/main" id="{D443B80B-4E42-4BB3-B36F-976ACD998E78}"/>
              </a:ext>
            </a:extLst>
          </p:cNvPr>
          <p:cNvPicPr>
            <a:picLocks noChangeAspect="1"/>
          </p:cNvPicPr>
          <p:nvPr/>
        </p:nvPicPr>
        <p:blipFill>
          <a:blip r:embed="rId4"/>
          <a:stretch>
            <a:fillRect/>
          </a:stretch>
        </p:blipFill>
        <p:spPr>
          <a:xfrm>
            <a:off x="4588296" y="4409672"/>
            <a:ext cx="3124469" cy="1934395"/>
          </a:xfrm>
          <a:prstGeom prst="rect">
            <a:avLst/>
          </a:prstGeom>
        </p:spPr>
      </p:pic>
      <p:pic>
        <p:nvPicPr>
          <p:cNvPr id="15" name="Imagem 14" descr="Avião de grande porte voando no céu&#10;&#10;Descrição gerada automaticamente">
            <a:extLst>
              <a:ext uri="{FF2B5EF4-FFF2-40B4-BE49-F238E27FC236}">
                <a16:creationId xmlns:a16="http://schemas.microsoft.com/office/drawing/2014/main" id="{095E2055-4AFC-497C-B1D1-18B67B16A2C3}"/>
              </a:ext>
            </a:extLst>
          </p:cNvPr>
          <p:cNvPicPr>
            <a:picLocks noChangeAspect="1"/>
          </p:cNvPicPr>
          <p:nvPr/>
        </p:nvPicPr>
        <p:blipFill>
          <a:blip r:embed="rId5"/>
          <a:stretch>
            <a:fillRect/>
          </a:stretch>
        </p:blipFill>
        <p:spPr>
          <a:xfrm>
            <a:off x="8617548" y="4409672"/>
            <a:ext cx="3124469" cy="1934394"/>
          </a:xfrm>
          <a:prstGeom prst="rect">
            <a:avLst/>
          </a:prstGeom>
        </p:spPr>
      </p:pic>
      <p:sp>
        <p:nvSpPr>
          <p:cNvPr id="9" name="CaixaDeTexto 8">
            <a:extLst>
              <a:ext uri="{FF2B5EF4-FFF2-40B4-BE49-F238E27FC236}">
                <a16:creationId xmlns:a16="http://schemas.microsoft.com/office/drawing/2014/main" id="{E2DC3687-C244-4BFD-99B8-EBAA2F1B0A1D}"/>
              </a:ext>
            </a:extLst>
          </p:cNvPr>
          <p:cNvSpPr txBox="1"/>
          <p:nvPr/>
        </p:nvSpPr>
        <p:spPr>
          <a:xfrm>
            <a:off x="4450995" y="3675244"/>
            <a:ext cx="4280453" cy="276999"/>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[4]</a:t>
            </a:r>
          </a:p>
        </p:txBody>
      </p:sp>
      <p:sp>
        <p:nvSpPr>
          <p:cNvPr id="11" name="CaixaDeTexto 10">
            <a:extLst>
              <a:ext uri="{FF2B5EF4-FFF2-40B4-BE49-F238E27FC236}">
                <a16:creationId xmlns:a16="http://schemas.microsoft.com/office/drawing/2014/main" id="{DB3AF918-D369-44FD-8023-799E3FF8E00D}"/>
              </a:ext>
            </a:extLst>
          </p:cNvPr>
          <p:cNvSpPr txBox="1"/>
          <p:nvPr/>
        </p:nvSpPr>
        <p:spPr>
          <a:xfrm>
            <a:off x="8731448" y="3705476"/>
            <a:ext cx="4280453" cy="276999"/>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[5]</a:t>
            </a:r>
          </a:p>
        </p:txBody>
      </p:sp>
      <p:sp>
        <p:nvSpPr>
          <p:cNvPr id="13" name="CaixaDeTexto 12">
            <a:extLst>
              <a:ext uri="{FF2B5EF4-FFF2-40B4-BE49-F238E27FC236}">
                <a16:creationId xmlns:a16="http://schemas.microsoft.com/office/drawing/2014/main" id="{B5CD1227-4B5E-4382-AC0A-4DAA22C6BC85}"/>
              </a:ext>
            </a:extLst>
          </p:cNvPr>
          <p:cNvSpPr txBox="1"/>
          <p:nvPr/>
        </p:nvSpPr>
        <p:spPr>
          <a:xfrm>
            <a:off x="4481134" y="6420966"/>
            <a:ext cx="4280453" cy="276999"/>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[6]</a:t>
            </a:r>
          </a:p>
        </p:txBody>
      </p:sp>
      <p:sp>
        <p:nvSpPr>
          <p:cNvPr id="16" name="CaixaDeTexto 15">
            <a:extLst>
              <a:ext uri="{FF2B5EF4-FFF2-40B4-BE49-F238E27FC236}">
                <a16:creationId xmlns:a16="http://schemas.microsoft.com/office/drawing/2014/main" id="{CC85CE6A-BDD4-4A9C-8062-31E3C672426E}"/>
              </a:ext>
            </a:extLst>
          </p:cNvPr>
          <p:cNvSpPr txBox="1"/>
          <p:nvPr/>
        </p:nvSpPr>
        <p:spPr>
          <a:xfrm>
            <a:off x="8617548" y="6420966"/>
            <a:ext cx="4280453" cy="276999"/>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[7]</a:t>
            </a:r>
          </a:p>
        </p:txBody>
      </p:sp>
    </p:spTree>
    <p:extLst>
      <p:ext uri="{BB962C8B-B14F-4D97-AF65-F5344CB8AC3E}">
        <p14:creationId xmlns:p14="http://schemas.microsoft.com/office/powerpoint/2010/main" val="223076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9" grpId="0"/>
      <p:bldP spid="11"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0EAD3E31-E638-4568-8EE5-D39A5309669B}"/>
              </a:ext>
            </a:extLst>
          </p:cNvPr>
          <p:cNvSpPr>
            <a:spLocks noGrp="1"/>
          </p:cNvSpPr>
          <p:nvPr>
            <p:ph type="title"/>
          </p:nvPr>
        </p:nvSpPr>
        <p:spPr>
          <a:xfrm>
            <a:off x="2231136" y="196065"/>
            <a:ext cx="7729728" cy="1188720"/>
          </a:xfrm>
        </p:spPr>
        <p:txBody>
          <a:bodyPr/>
          <a:lstStyle/>
          <a:p>
            <a:r>
              <a:rPr lang="de-DE" dirty="0"/>
              <a:t>THE ESTABLISHMENT</a:t>
            </a:r>
          </a:p>
        </p:txBody>
      </p:sp>
      <p:sp>
        <p:nvSpPr>
          <p:cNvPr id="2" name="CaixaDeTexto 1">
            <a:extLst>
              <a:ext uri="{FF2B5EF4-FFF2-40B4-BE49-F238E27FC236}">
                <a16:creationId xmlns:a16="http://schemas.microsoft.com/office/drawing/2014/main" id="{66097837-91C8-4C5E-B830-ABF9E9B6C07A}"/>
              </a:ext>
            </a:extLst>
          </p:cNvPr>
          <p:cNvSpPr txBox="1"/>
          <p:nvPr/>
        </p:nvSpPr>
        <p:spPr>
          <a:xfrm>
            <a:off x="398829" y="1490555"/>
            <a:ext cx="5009322"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srgbClr val="000000"/>
                </a:solidFill>
                <a:effectLst/>
                <a:uLnTx/>
                <a:uFillTx/>
                <a:latin typeface="Gill Sans MT" panose="020B0502020104020203"/>
                <a:ea typeface="+mn-ea"/>
                <a:cs typeface="+mn-cs"/>
              </a:rPr>
              <a:t>ELECTRICTY AS THE ALTERNATIVE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4" name="Imagem 3" descr="Metrô branco dentro de uma estação de trem&#10;&#10;Descrição gerada automaticamente">
            <a:extLst>
              <a:ext uri="{FF2B5EF4-FFF2-40B4-BE49-F238E27FC236}">
                <a16:creationId xmlns:a16="http://schemas.microsoft.com/office/drawing/2014/main" id="{277213C0-9BB6-4549-8939-CA0BC0D40431}"/>
              </a:ext>
            </a:extLst>
          </p:cNvPr>
          <p:cNvPicPr>
            <a:picLocks noChangeAspect="1"/>
          </p:cNvPicPr>
          <p:nvPr/>
        </p:nvPicPr>
        <p:blipFill>
          <a:blip r:embed="rId2"/>
          <a:stretch>
            <a:fillRect/>
          </a:stretch>
        </p:blipFill>
        <p:spPr>
          <a:xfrm>
            <a:off x="1073426" y="1894059"/>
            <a:ext cx="2900571" cy="1933714"/>
          </a:xfrm>
          <a:prstGeom prst="rect">
            <a:avLst/>
          </a:prstGeom>
        </p:spPr>
      </p:pic>
      <p:pic>
        <p:nvPicPr>
          <p:cNvPr id="6" name="Imagem 5" descr="Uma imagem contendo carro, edifício, ao ar livre, estacionado&#10;&#10;Descrição gerada automaticamente">
            <a:extLst>
              <a:ext uri="{FF2B5EF4-FFF2-40B4-BE49-F238E27FC236}">
                <a16:creationId xmlns:a16="http://schemas.microsoft.com/office/drawing/2014/main" id="{2456CE4D-DD44-4C1B-998D-946244608EFE}"/>
              </a:ext>
            </a:extLst>
          </p:cNvPr>
          <p:cNvPicPr>
            <a:picLocks noChangeAspect="1"/>
          </p:cNvPicPr>
          <p:nvPr/>
        </p:nvPicPr>
        <p:blipFill>
          <a:blip r:embed="rId3"/>
          <a:stretch>
            <a:fillRect/>
          </a:stretch>
        </p:blipFill>
        <p:spPr>
          <a:xfrm>
            <a:off x="4982817" y="1889777"/>
            <a:ext cx="3523423" cy="1973116"/>
          </a:xfrm>
          <a:prstGeom prst="rect">
            <a:avLst/>
          </a:prstGeom>
        </p:spPr>
      </p:pic>
      <p:pic>
        <p:nvPicPr>
          <p:cNvPr id="9" name="Imagem 8" descr="Uma imagem contendo transporte, preto, bicicleta, moto&#10;&#10;Descrição gerada automaticamente">
            <a:extLst>
              <a:ext uri="{FF2B5EF4-FFF2-40B4-BE49-F238E27FC236}">
                <a16:creationId xmlns:a16="http://schemas.microsoft.com/office/drawing/2014/main" id="{8BE2FE5C-3049-4846-BF42-1EA67B3B9F78}"/>
              </a:ext>
            </a:extLst>
          </p:cNvPr>
          <p:cNvPicPr>
            <a:picLocks noChangeAspect="1"/>
          </p:cNvPicPr>
          <p:nvPr/>
        </p:nvPicPr>
        <p:blipFill>
          <a:blip r:embed="rId4"/>
          <a:stretch>
            <a:fillRect/>
          </a:stretch>
        </p:blipFill>
        <p:spPr>
          <a:xfrm>
            <a:off x="9374841" y="1898048"/>
            <a:ext cx="1929726" cy="1929726"/>
          </a:xfrm>
          <a:prstGeom prst="rect">
            <a:avLst/>
          </a:prstGeom>
        </p:spPr>
      </p:pic>
      <p:sp>
        <p:nvSpPr>
          <p:cNvPr id="16" name="CaixaDeTexto 15">
            <a:extLst>
              <a:ext uri="{FF2B5EF4-FFF2-40B4-BE49-F238E27FC236}">
                <a16:creationId xmlns:a16="http://schemas.microsoft.com/office/drawing/2014/main" id="{3D10DF4F-8928-41F8-A210-F1D79608707E}"/>
              </a:ext>
            </a:extLst>
          </p:cNvPr>
          <p:cNvSpPr txBox="1"/>
          <p:nvPr/>
        </p:nvSpPr>
        <p:spPr>
          <a:xfrm>
            <a:off x="398829" y="4159112"/>
            <a:ext cx="5009322"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srgbClr val="000000"/>
                </a:solidFill>
                <a:effectLst/>
                <a:uLnTx/>
                <a:uFillTx/>
                <a:latin typeface="Gill Sans MT" panose="020B0502020104020203"/>
                <a:ea typeface="+mn-ea"/>
                <a:cs typeface="+mn-cs"/>
              </a:rPr>
              <a:t>AN “ECO-FRIENDLY” SOLUTION?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13" name="Imagem 12" descr="Uma imagem contendo água, ao ar livre, rio, barco&#10;&#10;Descrição gerada automaticamente">
            <a:extLst>
              <a:ext uri="{FF2B5EF4-FFF2-40B4-BE49-F238E27FC236}">
                <a16:creationId xmlns:a16="http://schemas.microsoft.com/office/drawing/2014/main" id="{1F30F4F8-9ED5-4250-BD1D-E2CB1DF7EC7C}"/>
              </a:ext>
            </a:extLst>
          </p:cNvPr>
          <p:cNvPicPr>
            <a:picLocks noChangeAspect="1"/>
          </p:cNvPicPr>
          <p:nvPr/>
        </p:nvPicPr>
        <p:blipFill>
          <a:blip r:embed="rId5"/>
          <a:stretch>
            <a:fillRect/>
          </a:stretch>
        </p:blipFill>
        <p:spPr>
          <a:xfrm>
            <a:off x="2566277" y="4615887"/>
            <a:ext cx="2841874" cy="1887182"/>
          </a:xfrm>
          <a:prstGeom prst="rect">
            <a:avLst/>
          </a:prstGeom>
        </p:spPr>
      </p:pic>
      <p:pic>
        <p:nvPicPr>
          <p:cNvPr id="18" name="Imagem 17">
            <a:extLst>
              <a:ext uri="{FF2B5EF4-FFF2-40B4-BE49-F238E27FC236}">
                <a16:creationId xmlns:a16="http://schemas.microsoft.com/office/drawing/2014/main" id="{46A3B405-7422-487A-B003-52C53C7FDE0C}"/>
              </a:ext>
            </a:extLst>
          </p:cNvPr>
          <p:cNvPicPr>
            <a:picLocks noChangeAspect="1"/>
          </p:cNvPicPr>
          <p:nvPr/>
        </p:nvPicPr>
        <p:blipFill>
          <a:blip r:embed="rId6"/>
          <a:stretch>
            <a:fillRect/>
          </a:stretch>
        </p:blipFill>
        <p:spPr>
          <a:xfrm>
            <a:off x="6783851" y="4573342"/>
            <a:ext cx="2654674" cy="1890073"/>
          </a:xfrm>
          <a:prstGeom prst="rect">
            <a:avLst/>
          </a:prstGeom>
        </p:spPr>
      </p:pic>
      <p:sp>
        <p:nvSpPr>
          <p:cNvPr id="10" name="CaixaDeTexto 9">
            <a:extLst>
              <a:ext uri="{FF2B5EF4-FFF2-40B4-BE49-F238E27FC236}">
                <a16:creationId xmlns:a16="http://schemas.microsoft.com/office/drawing/2014/main" id="{1FE42F0A-93E1-4C1B-8E9A-B2A6F5B442BB}"/>
              </a:ext>
            </a:extLst>
          </p:cNvPr>
          <p:cNvSpPr txBox="1"/>
          <p:nvPr/>
        </p:nvSpPr>
        <p:spPr>
          <a:xfrm>
            <a:off x="954156" y="3872503"/>
            <a:ext cx="4280453" cy="276999"/>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[8]</a:t>
            </a:r>
          </a:p>
        </p:txBody>
      </p:sp>
      <p:sp>
        <p:nvSpPr>
          <p:cNvPr id="11" name="CaixaDeTexto 10">
            <a:extLst>
              <a:ext uri="{FF2B5EF4-FFF2-40B4-BE49-F238E27FC236}">
                <a16:creationId xmlns:a16="http://schemas.microsoft.com/office/drawing/2014/main" id="{BB35D452-1370-4A75-9CD8-D39ED7331D1F}"/>
              </a:ext>
            </a:extLst>
          </p:cNvPr>
          <p:cNvSpPr txBox="1"/>
          <p:nvPr/>
        </p:nvSpPr>
        <p:spPr>
          <a:xfrm>
            <a:off x="4842598" y="3827773"/>
            <a:ext cx="4280453" cy="276999"/>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[9]</a:t>
            </a:r>
          </a:p>
        </p:txBody>
      </p:sp>
      <p:sp>
        <p:nvSpPr>
          <p:cNvPr id="12" name="CaixaDeTexto 11">
            <a:extLst>
              <a:ext uri="{FF2B5EF4-FFF2-40B4-BE49-F238E27FC236}">
                <a16:creationId xmlns:a16="http://schemas.microsoft.com/office/drawing/2014/main" id="{2221FF6B-78D1-4AAD-922A-2EC1A148E426}"/>
              </a:ext>
            </a:extLst>
          </p:cNvPr>
          <p:cNvSpPr txBox="1"/>
          <p:nvPr/>
        </p:nvSpPr>
        <p:spPr>
          <a:xfrm>
            <a:off x="9374841" y="3862352"/>
            <a:ext cx="4280453" cy="276999"/>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[10]</a:t>
            </a:r>
          </a:p>
        </p:txBody>
      </p:sp>
      <p:sp>
        <p:nvSpPr>
          <p:cNvPr id="14" name="CaixaDeTexto 13">
            <a:extLst>
              <a:ext uri="{FF2B5EF4-FFF2-40B4-BE49-F238E27FC236}">
                <a16:creationId xmlns:a16="http://schemas.microsoft.com/office/drawing/2014/main" id="{82334145-A19B-478E-B66A-5BAD968CC513}"/>
              </a:ext>
            </a:extLst>
          </p:cNvPr>
          <p:cNvSpPr txBox="1"/>
          <p:nvPr/>
        </p:nvSpPr>
        <p:spPr>
          <a:xfrm>
            <a:off x="2464075" y="6454259"/>
            <a:ext cx="4280453" cy="276999"/>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[11]</a:t>
            </a:r>
          </a:p>
        </p:txBody>
      </p:sp>
      <p:sp>
        <p:nvSpPr>
          <p:cNvPr id="15" name="CaixaDeTexto 14">
            <a:extLst>
              <a:ext uri="{FF2B5EF4-FFF2-40B4-BE49-F238E27FC236}">
                <a16:creationId xmlns:a16="http://schemas.microsoft.com/office/drawing/2014/main" id="{37CE810E-FBD4-4214-8060-34DC43BD35E5}"/>
              </a:ext>
            </a:extLst>
          </p:cNvPr>
          <p:cNvSpPr txBox="1"/>
          <p:nvPr/>
        </p:nvSpPr>
        <p:spPr>
          <a:xfrm>
            <a:off x="6632713" y="6409260"/>
            <a:ext cx="4280453" cy="276999"/>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[12]</a:t>
            </a:r>
          </a:p>
        </p:txBody>
      </p:sp>
    </p:spTree>
    <p:extLst>
      <p:ext uri="{BB962C8B-B14F-4D97-AF65-F5344CB8AC3E}">
        <p14:creationId xmlns:p14="http://schemas.microsoft.com/office/powerpoint/2010/main" val="395427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0" grpId="0"/>
      <p:bldP spid="11" grpId="0"/>
      <p:bldP spid="12"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6760C2-831E-458F-9EB8-4570C89FEBA7}"/>
              </a:ext>
            </a:extLst>
          </p:cNvPr>
          <p:cNvSpPr>
            <a:spLocks noGrp="1"/>
          </p:cNvSpPr>
          <p:nvPr>
            <p:ph type="title"/>
          </p:nvPr>
        </p:nvSpPr>
        <p:spPr>
          <a:xfrm>
            <a:off x="2231134" y="482048"/>
            <a:ext cx="7729728" cy="1188720"/>
          </a:xfrm>
        </p:spPr>
        <p:txBody>
          <a:bodyPr/>
          <a:lstStyle/>
          <a:p>
            <a:r>
              <a:rPr lang="de-DE" dirty="0"/>
              <a:t>Use </a:t>
            </a:r>
            <a:r>
              <a:rPr lang="de-DE" dirty="0" err="1"/>
              <a:t>of</a:t>
            </a:r>
            <a:r>
              <a:rPr lang="de-DE" dirty="0"/>
              <a:t> </a:t>
            </a:r>
            <a:r>
              <a:rPr lang="de-DE" dirty="0" err="1"/>
              <a:t>excess</a:t>
            </a:r>
            <a:r>
              <a:rPr lang="de-DE" dirty="0"/>
              <a:t> </a:t>
            </a:r>
            <a:r>
              <a:rPr lang="de-DE" dirty="0" err="1"/>
              <a:t>energy</a:t>
            </a:r>
            <a:endParaRPr lang="de-DE" dirty="0"/>
          </a:p>
        </p:txBody>
      </p:sp>
      <p:pic>
        <p:nvPicPr>
          <p:cNvPr id="5" name="Grafik 4" descr="Ein Bild, das Objekt, Uhr enthält.&#10;&#10;Automatisch generierte Beschreibung">
            <a:extLst>
              <a:ext uri="{FF2B5EF4-FFF2-40B4-BE49-F238E27FC236}">
                <a16:creationId xmlns:a16="http://schemas.microsoft.com/office/drawing/2014/main" id="{7FEBDAFD-22BF-42DC-A2BE-41E8476F631F}"/>
              </a:ext>
            </a:extLst>
          </p:cNvPr>
          <p:cNvPicPr>
            <a:picLocks noChangeAspect="1"/>
          </p:cNvPicPr>
          <p:nvPr/>
        </p:nvPicPr>
        <p:blipFill>
          <a:blip r:embed="rId2"/>
          <a:stretch>
            <a:fillRect/>
          </a:stretch>
        </p:blipFill>
        <p:spPr>
          <a:xfrm>
            <a:off x="2026028" y="2345385"/>
            <a:ext cx="8139941" cy="3712515"/>
          </a:xfrm>
          <a:prstGeom prst="rect">
            <a:avLst/>
          </a:prstGeom>
        </p:spPr>
      </p:pic>
      <p:sp>
        <p:nvSpPr>
          <p:cNvPr id="3" name="CaixaDeTexto 13">
            <a:extLst>
              <a:ext uri="{FF2B5EF4-FFF2-40B4-BE49-F238E27FC236}">
                <a16:creationId xmlns:a16="http://schemas.microsoft.com/office/drawing/2014/main" id="{1B2A7C67-F02A-4414-873D-17060BD2EDBD}"/>
              </a:ext>
            </a:extLst>
          </p:cNvPr>
          <p:cNvSpPr txBox="1"/>
          <p:nvPr/>
        </p:nvSpPr>
        <p:spPr>
          <a:xfrm>
            <a:off x="1975245" y="6109202"/>
            <a:ext cx="4280453" cy="276999"/>
          </a:xfrm>
          <a:prstGeom prst="rect">
            <a:avLst/>
          </a:prstGeom>
          <a:noFill/>
        </p:spPr>
        <p:txBody>
          <a:bodyPr wrap="square" rtlCol="0" anchor="t">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lang="pt-BR" sz="1200" dirty="0">
                <a:solidFill>
                  <a:srgbClr val="000000"/>
                </a:solidFill>
                <a:latin typeface="Gill Sans MT" panose="020B0502020104020203"/>
              </a:rPr>
              <a:t>13</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a:t>
            </a:r>
          </a:p>
        </p:txBody>
      </p:sp>
    </p:spTree>
    <p:extLst>
      <p:ext uri="{BB962C8B-B14F-4D97-AF65-F5344CB8AC3E}">
        <p14:creationId xmlns:p14="http://schemas.microsoft.com/office/powerpoint/2010/main" val="342404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Screenshot, Monitor, Bildschirm, schwarz enthält.&#10;&#10;Automatisch generierte Beschreibung">
            <a:extLst>
              <a:ext uri="{FF2B5EF4-FFF2-40B4-BE49-F238E27FC236}">
                <a16:creationId xmlns:a16="http://schemas.microsoft.com/office/drawing/2014/main" id="{AB125CF7-B4F8-47CE-A40D-6BB01A97343D}"/>
              </a:ext>
            </a:extLst>
          </p:cNvPr>
          <p:cNvPicPr>
            <a:picLocks noChangeAspect="1"/>
          </p:cNvPicPr>
          <p:nvPr/>
        </p:nvPicPr>
        <p:blipFill>
          <a:blip r:embed="rId2"/>
          <a:stretch>
            <a:fillRect/>
          </a:stretch>
        </p:blipFill>
        <p:spPr>
          <a:xfrm>
            <a:off x="2727218" y="573406"/>
            <a:ext cx="6737564" cy="5711188"/>
          </a:xfrm>
          <a:prstGeom prst="rect">
            <a:avLst/>
          </a:prstGeom>
        </p:spPr>
      </p:pic>
      <p:sp>
        <p:nvSpPr>
          <p:cNvPr id="2" name="CaixaDeTexto 13">
            <a:extLst>
              <a:ext uri="{FF2B5EF4-FFF2-40B4-BE49-F238E27FC236}">
                <a16:creationId xmlns:a16="http://schemas.microsoft.com/office/drawing/2014/main" id="{2BACB60C-5DAF-42EE-BED0-FD825FFF4569}"/>
              </a:ext>
            </a:extLst>
          </p:cNvPr>
          <p:cNvSpPr txBox="1"/>
          <p:nvPr/>
        </p:nvSpPr>
        <p:spPr>
          <a:xfrm>
            <a:off x="2780377" y="6281730"/>
            <a:ext cx="4280453" cy="276999"/>
          </a:xfrm>
          <a:prstGeom prst="rect">
            <a:avLst/>
          </a:prstGeom>
          <a:noFill/>
        </p:spPr>
        <p:txBody>
          <a:bodyPr wrap="square" rtlCol="0" anchor="t">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lang="pt-BR" sz="1200" dirty="0">
                <a:solidFill>
                  <a:srgbClr val="000000"/>
                </a:solidFill>
                <a:latin typeface="Gill Sans MT" panose="020B0502020104020203"/>
              </a:rPr>
              <a:t>14</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a:t>
            </a:r>
          </a:p>
        </p:txBody>
      </p:sp>
    </p:spTree>
    <p:extLst>
      <p:ext uri="{BB962C8B-B14F-4D97-AF65-F5344CB8AC3E}">
        <p14:creationId xmlns:p14="http://schemas.microsoft.com/office/powerpoint/2010/main" val="71061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D9A7030-C731-47DE-B688-79B24EA7C461}"/>
              </a:ext>
            </a:extLst>
          </p:cNvPr>
          <p:cNvPicPr>
            <a:picLocks noChangeAspect="1"/>
          </p:cNvPicPr>
          <p:nvPr/>
        </p:nvPicPr>
        <p:blipFill>
          <a:blip r:embed="rId2"/>
          <a:stretch>
            <a:fillRect/>
          </a:stretch>
        </p:blipFill>
        <p:spPr>
          <a:xfrm>
            <a:off x="2378491" y="1564381"/>
            <a:ext cx="7420637" cy="4779066"/>
          </a:xfrm>
          <a:prstGeom prst="rect">
            <a:avLst/>
          </a:prstGeom>
        </p:spPr>
      </p:pic>
      <p:sp>
        <p:nvSpPr>
          <p:cNvPr id="5" name="Titel 1">
            <a:extLst>
              <a:ext uri="{FF2B5EF4-FFF2-40B4-BE49-F238E27FC236}">
                <a16:creationId xmlns:a16="http://schemas.microsoft.com/office/drawing/2014/main" id="{907756A6-22EA-4481-B684-E7EC7872E84C}"/>
              </a:ext>
            </a:extLst>
          </p:cNvPr>
          <p:cNvSpPr>
            <a:spLocks noGrp="1"/>
          </p:cNvSpPr>
          <p:nvPr>
            <p:ph type="title"/>
          </p:nvPr>
        </p:nvSpPr>
        <p:spPr>
          <a:xfrm>
            <a:off x="2231134" y="298891"/>
            <a:ext cx="7729728" cy="1188720"/>
          </a:xfrm>
        </p:spPr>
        <p:txBody>
          <a:bodyPr/>
          <a:lstStyle/>
          <a:p>
            <a:r>
              <a:rPr lang="de-DE" dirty="0">
                <a:ea typeface="+mj-lt"/>
                <a:cs typeface="+mj-lt"/>
              </a:rPr>
              <a:t>Mobility </a:t>
            </a:r>
            <a:r>
              <a:rPr lang="de-DE" dirty="0" err="1">
                <a:ea typeface="+mj-lt"/>
                <a:cs typeface="+mj-lt"/>
              </a:rPr>
              <a:t>outlook</a:t>
            </a:r>
            <a:endParaRPr lang="de-DE" dirty="0" err="1"/>
          </a:p>
        </p:txBody>
      </p:sp>
      <p:sp>
        <p:nvSpPr>
          <p:cNvPr id="2" name="CaixaDeTexto 13">
            <a:extLst>
              <a:ext uri="{FF2B5EF4-FFF2-40B4-BE49-F238E27FC236}">
                <a16:creationId xmlns:a16="http://schemas.microsoft.com/office/drawing/2014/main" id="{46058539-4E1F-4921-A53F-A875A72224F4}"/>
              </a:ext>
            </a:extLst>
          </p:cNvPr>
          <p:cNvSpPr txBox="1"/>
          <p:nvPr/>
        </p:nvSpPr>
        <p:spPr>
          <a:xfrm>
            <a:off x="2449698" y="6339239"/>
            <a:ext cx="4280453" cy="276999"/>
          </a:xfrm>
          <a:prstGeom prst="rect">
            <a:avLst/>
          </a:prstGeom>
          <a:noFill/>
        </p:spPr>
        <p:txBody>
          <a:bodyPr wrap="square" rtlCol="0" anchor="t">
            <a:spAutoFit/>
          </a:bodyPr>
          <a:lstStyle/>
          <a:p>
            <a:pPr marR="0" lvl="0" algn="l" defTabSz="457200" rtl="0" eaLnBrk="1" fontAlgn="auto" latinLnBrk="0" hangingPunct="1">
              <a:lnSpc>
                <a:spcPct val="100000"/>
              </a:lnSpc>
              <a:spcBef>
                <a:spcPts val="0"/>
              </a:spcBef>
              <a:spcAft>
                <a:spcPts val="0"/>
              </a:spcAft>
              <a:buClrTx/>
              <a:buSzTx/>
              <a:tabLst/>
              <a:defRPr/>
            </a:pPr>
            <a:r>
              <a:rPr kumimoji="0" lang="pt-BR" sz="1200" b="0" i="0" u="none" strike="noStrike" kern="1200" cap="none" spc="0" normalizeH="0" baseline="0" noProof="0" dirty="0" err="1">
                <a:ln>
                  <a:noFill/>
                </a:ln>
                <a:solidFill>
                  <a:srgbClr val="000000"/>
                </a:solidFill>
                <a:effectLst/>
                <a:uLnTx/>
                <a:uFillTx/>
                <a:latin typeface="Gill Sans MT" panose="020B0502020104020203"/>
                <a:ea typeface="+mn-ea"/>
                <a:cs typeface="+mn-cs"/>
              </a:rPr>
              <a:t>Reference</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lang="pt-BR" sz="1200" dirty="0">
                <a:solidFill>
                  <a:srgbClr val="000000"/>
                </a:solidFill>
                <a:latin typeface="Gill Sans MT" panose="020B0502020104020203"/>
              </a:rPr>
              <a:t>15</a:t>
            </a:r>
            <a:r>
              <a:rPr kumimoji="0" lang="pt-BR" sz="1200" b="0" i="0" u="none" strike="noStrike" kern="1200" cap="none" spc="0" normalizeH="0" baseline="0" noProof="0" dirty="0">
                <a:ln>
                  <a:noFill/>
                </a:ln>
                <a:solidFill>
                  <a:srgbClr val="000000"/>
                </a:solidFill>
                <a:effectLst/>
                <a:uLnTx/>
                <a:uFillTx/>
                <a:latin typeface="Gill Sans MT" panose="020B0502020104020203"/>
                <a:ea typeface="+mn-ea"/>
                <a:cs typeface="+mn-cs"/>
              </a:rPr>
              <a:t>]</a:t>
            </a:r>
          </a:p>
        </p:txBody>
      </p:sp>
    </p:spTree>
    <p:extLst>
      <p:ext uri="{BB962C8B-B14F-4D97-AF65-F5344CB8AC3E}">
        <p14:creationId xmlns:p14="http://schemas.microsoft.com/office/powerpoint/2010/main" val="374187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Paket">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Office_36805066_TF56596226.potx" id="{49A5CC7C-13F2-4FF1-8A65-9176447D6CFC}" vid="{3B741301-8E7C-4E31-A30C-7D0F2933C9B0}"/>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8A451F4C-A3A1-4FF3-AEA5-AE3EFF175B02}">
  <ds:schemaRefs>
    <ds:schemaRef ds:uri="http://schemas.microsoft.com/sharepoint/v3/contenttype/forms"/>
  </ds:schemaRefs>
</ds:datastoreItem>
</file>

<file path=customXml/itemProps2.xml><?xml version="1.0" encoding="utf-8"?>
<ds:datastoreItem xmlns:ds="http://schemas.openxmlformats.org/officeDocument/2006/customXml" ds:itemID="{F009F5EF-575C-40E7-A9C5-EC1F2A554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775A23-75CA-4614-9647-C9B2CE742CA2}">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0</TotalTime>
  <Words>572</Words>
  <Application>Microsoft Office PowerPoint</Application>
  <PresentationFormat>Breitbild</PresentationFormat>
  <Paragraphs>77</Paragraphs>
  <Slides>12</Slides>
  <Notes>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12</vt:i4>
      </vt:variant>
    </vt:vector>
  </HeadingPairs>
  <TitlesOfParts>
    <vt:vector size="17" baseType="lpstr">
      <vt:lpstr>Arial</vt:lpstr>
      <vt:lpstr>Calibri</vt:lpstr>
      <vt:lpstr>Gill Sans MT</vt:lpstr>
      <vt:lpstr>Wingdings</vt:lpstr>
      <vt:lpstr>Paket</vt:lpstr>
      <vt:lpstr>Human Mobility</vt:lpstr>
      <vt:lpstr>Agenda </vt:lpstr>
      <vt:lpstr>Mobility Milestones</vt:lpstr>
      <vt:lpstr>THE ESTABLISHMENT</vt:lpstr>
      <vt:lpstr>THE ESTABLISHMENT</vt:lpstr>
      <vt:lpstr>THE ESTABLISHMENT</vt:lpstr>
      <vt:lpstr>Use of excess energy</vt:lpstr>
      <vt:lpstr>PowerPoint-Präsentation</vt:lpstr>
      <vt:lpstr>Mobility outlook</vt:lpstr>
      <vt:lpstr>Autonomy and Connectivity </vt:lpstr>
      <vt:lpstr>Future in Aviation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Mobility</dc:title>
  <dc:creator/>
  <cp:lastModifiedBy/>
  <cp:revision>73</cp:revision>
  <dcterms:created xsi:type="dcterms:W3CDTF">2019-11-11T15:37:59Z</dcterms:created>
  <dcterms:modified xsi:type="dcterms:W3CDTF">2019-12-17T01:37:13Z</dcterms:modified>
</cp:coreProperties>
</file>