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1" r:id="rId5"/>
    <p:sldId id="261" r:id="rId6"/>
    <p:sldId id="263" r:id="rId7"/>
    <p:sldId id="262" r:id="rId8"/>
    <p:sldId id="266" r:id="rId9"/>
    <p:sldId id="267" r:id="rId10"/>
    <p:sldId id="270" r:id="rId11"/>
    <p:sldId id="268" r:id="rId12"/>
    <p:sldId id="269" r:id="rId13"/>
    <p:sldId id="273" r:id="rId14"/>
    <p:sldId id="274" r:id="rId1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56D508-FAE1-4FA5-821A-9E8ECE319D2A}" type="doc">
      <dgm:prSet loTypeId="urn:microsoft.com/office/officeart/2005/8/layout/hierarchy1" loCatId="hierarchy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2B44C653-465E-49D7-9D92-EC3A6EE16498}">
      <dgm:prSet/>
      <dgm:spPr/>
      <dgm:t>
        <a:bodyPr/>
        <a:lstStyle/>
        <a:p>
          <a:r>
            <a:rPr lang="cs-CZ"/>
            <a:t>1. Basic information</a:t>
          </a:r>
          <a:endParaRPr lang="en-US"/>
        </a:p>
      </dgm:t>
    </dgm:pt>
    <dgm:pt modelId="{3E028057-0D58-4E36-8370-613B8E823F13}" type="parTrans" cxnId="{3841E90A-F63B-42DE-9430-70649DC7C0F0}">
      <dgm:prSet/>
      <dgm:spPr/>
      <dgm:t>
        <a:bodyPr/>
        <a:lstStyle/>
        <a:p>
          <a:endParaRPr lang="en-US"/>
        </a:p>
      </dgm:t>
    </dgm:pt>
    <dgm:pt modelId="{2B61773E-0AAE-4589-9313-45070B008CDC}" type="sibTrans" cxnId="{3841E90A-F63B-42DE-9430-70649DC7C0F0}">
      <dgm:prSet/>
      <dgm:spPr/>
      <dgm:t>
        <a:bodyPr/>
        <a:lstStyle/>
        <a:p>
          <a:endParaRPr lang="en-US"/>
        </a:p>
      </dgm:t>
    </dgm:pt>
    <dgm:pt modelId="{1A4CFC01-E7D2-4C8A-8431-D61D1FF44B39}">
      <dgm:prSet/>
      <dgm:spPr/>
      <dgm:t>
        <a:bodyPr/>
        <a:lstStyle/>
        <a:p>
          <a:r>
            <a:rPr lang="cs-CZ"/>
            <a:t>2. Typical features</a:t>
          </a:r>
          <a:endParaRPr lang="en-US"/>
        </a:p>
      </dgm:t>
    </dgm:pt>
    <dgm:pt modelId="{F59CD174-58DB-46DE-B5EB-75D10FC523C0}" type="parTrans" cxnId="{3A0AFDCB-057A-4C69-B5EA-9F7FF5A4D0B6}">
      <dgm:prSet/>
      <dgm:spPr/>
      <dgm:t>
        <a:bodyPr/>
        <a:lstStyle/>
        <a:p>
          <a:endParaRPr lang="en-US"/>
        </a:p>
      </dgm:t>
    </dgm:pt>
    <dgm:pt modelId="{9A14C144-560F-4BA0-A200-A7DB96E6F45B}" type="sibTrans" cxnId="{3A0AFDCB-057A-4C69-B5EA-9F7FF5A4D0B6}">
      <dgm:prSet/>
      <dgm:spPr/>
      <dgm:t>
        <a:bodyPr/>
        <a:lstStyle/>
        <a:p>
          <a:endParaRPr lang="en-US"/>
        </a:p>
      </dgm:t>
    </dgm:pt>
    <dgm:pt modelId="{3BE40262-AD79-4A21-95DC-A4E8FCB45DE3}">
      <dgm:prSet/>
      <dgm:spPr/>
      <dgm:t>
        <a:bodyPr/>
        <a:lstStyle/>
        <a:p>
          <a:r>
            <a:rPr lang="cs-CZ"/>
            <a:t>3. Conclusion – Is it worth to visit Czech republic?</a:t>
          </a:r>
          <a:endParaRPr lang="en-US"/>
        </a:p>
      </dgm:t>
    </dgm:pt>
    <dgm:pt modelId="{B755D630-BEB3-4DDC-AB00-1A9228F9FF61}" type="parTrans" cxnId="{AB98F2D6-FE6F-4EC9-A96B-7EE0835C14E2}">
      <dgm:prSet/>
      <dgm:spPr/>
      <dgm:t>
        <a:bodyPr/>
        <a:lstStyle/>
        <a:p>
          <a:endParaRPr lang="en-US"/>
        </a:p>
      </dgm:t>
    </dgm:pt>
    <dgm:pt modelId="{7E93C5D2-EDD6-4174-AB94-B7406D7016F1}" type="sibTrans" cxnId="{AB98F2D6-FE6F-4EC9-A96B-7EE0835C14E2}">
      <dgm:prSet/>
      <dgm:spPr/>
      <dgm:t>
        <a:bodyPr/>
        <a:lstStyle/>
        <a:p>
          <a:endParaRPr lang="en-US"/>
        </a:p>
      </dgm:t>
    </dgm:pt>
    <dgm:pt modelId="{A20742BF-026F-4BD3-B521-5DEE7A98772C}" type="pres">
      <dgm:prSet presAssocID="{6F56D508-FAE1-4FA5-821A-9E8ECE319D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1520DFB-4F0F-438F-B4B2-D2190C11391F}" type="pres">
      <dgm:prSet presAssocID="{2B44C653-465E-49D7-9D92-EC3A6EE16498}" presName="hierRoot1" presStyleCnt="0"/>
      <dgm:spPr/>
    </dgm:pt>
    <dgm:pt modelId="{14D460D0-33DF-4103-AB98-71C08D23E19C}" type="pres">
      <dgm:prSet presAssocID="{2B44C653-465E-49D7-9D92-EC3A6EE16498}" presName="composite" presStyleCnt="0"/>
      <dgm:spPr/>
    </dgm:pt>
    <dgm:pt modelId="{7B43D60C-E131-4DA4-A8B7-44A68C9AE88B}" type="pres">
      <dgm:prSet presAssocID="{2B44C653-465E-49D7-9D92-EC3A6EE16498}" presName="background" presStyleLbl="node0" presStyleIdx="0" presStyleCnt="3"/>
      <dgm:spPr/>
    </dgm:pt>
    <dgm:pt modelId="{70F1F458-04BA-4ABB-A714-CA157CE89893}" type="pres">
      <dgm:prSet presAssocID="{2B44C653-465E-49D7-9D92-EC3A6EE16498}" presName="text" presStyleLbl="fgAcc0" presStyleIdx="0" presStyleCnt="3">
        <dgm:presLayoutVars>
          <dgm:chPref val="3"/>
        </dgm:presLayoutVars>
      </dgm:prSet>
      <dgm:spPr/>
    </dgm:pt>
    <dgm:pt modelId="{BD7CBFF9-3B5F-4A9B-8FD9-5562A5BBFB64}" type="pres">
      <dgm:prSet presAssocID="{2B44C653-465E-49D7-9D92-EC3A6EE16498}" presName="hierChild2" presStyleCnt="0"/>
      <dgm:spPr/>
    </dgm:pt>
    <dgm:pt modelId="{7CCA04F5-8205-40C7-96D0-50F1FF36C7DF}" type="pres">
      <dgm:prSet presAssocID="{1A4CFC01-E7D2-4C8A-8431-D61D1FF44B39}" presName="hierRoot1" presStyleCnt="0"/>
      <dgm:spPr/>
    </dgm:pt>
    <dgm:pt modelId="{3ABB052A-69AF-48EB-8201-CDF199DBB10F}" type="pres">
      <dgm:prSet presAssocID="{1A4CFC01-E7D2-4C8A-8431-D61D1FF44B39}" presName="composite" presStyleCnt="0"/>
      <dgm:spPr/>
    </dgm:pt>
    <dgm:pt modelId="{7DB854A5-274F-493C-B45F-52D1B6A587A1}" type="pres">
      <dgm:prSet presAssocID="{1A4CFC01-E7D2-4C8A-8431-D61D1FF44B39}" presName="background" presStyleLbl="node0" presStyleIdx="1" presStyleCnt="3"/>
      <dgm:spPr/>
    </dgm:pt>
    <dgm:pt modelId="{4010B4A0-6940-49F7-AEFB-8AF94BFEC24C}" type="pres">
      <dgm:prSet presAssocID="{1A4CFC01-E7D2-4C8A-8431-D61D1FF44B39}" presName="text" presStyleLbl="fgAcc0" presStyleIdx="1" presStyleCnt="3">
        <dgm:presLayoutVars>
          <dgm:chPref val="3"/>
        </dgm:presLayoutVars>
      </dgm:prSet>
      <dgm:spPr/>
    </dgm:pt>
    <dgm:pt modelId="{7889F4EF-034F-4FFF-B6A2-FCCB14AE4EBD}" type="pres">
      <dgm:prSet presAssocID="{1A4CFC01-E7D2-4C8A-8431-D61D1FF44B39}" presName="hierChild2" presStyleCnt="0"/>
      <dgm:spPr/>
    </dgm:pt>
    <dgm:pt modelId="{374E78D0-4A4F-4BA5-BA2B-F642D4B81D80}" type="pres">
      <dgm:prSet presAssocID="{3BE40262-AD79-4A21-95DC-A4E8FCB45DE3}" presName="hierRoot1" presStyleCnt="0"/>
      <dgm:spPr/>
    </dgm:pt>
    <dgm:pt modelId="{DC0F57A0-BA75-4D82-8A36-6B589290685A}" type="pres">
      <dgm:prSet presAssocID="{3BE40262-AD79-4A21-95DC-A4E8FCB45DE3}" presName="composite" presStyleCnt="0"/>
      <dgm:spPr/>
    </dgm:pt>
    <dgm:pt modelId="{AC54F956-2353-4E3B-937D-286177E5EAF0}" type="pres">
      <dgm:prSet presAssocID="{3BE40262-AD79-4A21-95DC-A4E8FCB45DE3}" presName="background" presStyleLbl="node0" presStyleIdx="2" presStyleCnt="3"/>
      <dgm:spPr/>
    </dgm:pt>
    <dgm:pt modelId="{B36D7BD6-AE2F-40CD-945C-6D4F64644114}" type="pres">
      <dgm:prSet presAssocID="{3BE40262-AD79-4A21-95DC-A4E8FCB45DE3}" presName="text" presStyleLbl="fgAcc0" presStyleIdx="2" presStyleCnt="3">
        <dgm:presLayoutVars>
          <dgm:chPref val="3"/>
        </dgm:presLayoutVars>
      </dgm:prSet>
      <dgm:spPr/>
    </dgm:pt>
    <dgm:pt modelId="{C5FE0C11-D798-45FC-88A4-F2F709E27AC7}" type="pres">
      <dgm:prSet presAssocID="{3BE40262-AD79-4A21-95DC-A4E8FCB45DE3}" presName="hierChild2" presStyleCnt="0"/>
      <dgm:spPr/>
    </dgm:pt>
  </dgm:ptLst>
  <dgm:cxnLst>
    <dgm:cxn modelId="{3841E90A-F63B-42DE-9430-70649DC7C0F0}" srcId="{6F56D508-FAE1-4FA5-821A-9E8ECE319D2A}" destId="{2B44C653-465E-49D7-9D92-EC3A6EE16498}" srcOrd="0" destOrd="0" parTransId="{3E028057-0D58-4E36-8370-613B8E823F13}" sibTransId="{2B61773E-0AAE-4589-9313-45070B008CDC}"/>
    <dgm:cxn modelId="{EDFDC798-F36B-464B-ADE0-30E89E107D79}" type="presOf" srcId="{2B44C653-465E-49D7-9D92-EC3A6EE16498}" destId="{70F1F458-04BA-4ABB-A714-CA157CE89893}" srcOrd="0" destOrd="0" presId="urn:microsoft.com/office/officeart/2005/8/layout/hierarchy1"/>
    <dgm:cxn modelId="{8D82259E-81AA-464A-9D5B-305AEF87B91C}" type="presOf" srcId="{6F56D508-FAE1-4FA5-821A-9E8ECE319D2A}" destId="{A20742BF-026F-4BD3-B521-5DEE7A98772C}" srcOrd="0" destOrd="0" presId="urn:microsoft.com/office/officeart/2005/8/layout/hierarchy1"/>
    <dgm:cxn modelId="{08C938B0-F1D5-48F3-B479-F20DBA197411}" type="presOf" srcId="{3BE40262-AD79-4A21-95DC-A4E8FCB45DE3}" destId="{B36D7BD6-AE2F-40CD-945C-6D4F64644114}" srcOrd="0" destOrd="0" presId="urn:microsoft.com/office/officeart/2005/8/layout/hierarchy1"/>
    <dgm:cxn modelId="{3A0AFDCB-057A-4C69-B5EA-9F7FF5A4D0B6}" srcId="{6F56D508-FAE1-4FA5-821A-9E8ECE319D2A}" destId="{1A4CFC01-E7D2-4C8A-8431-D61D1FF44B39}" srcOrd="1" destOrd="0" parTransId="{F59CD174-58DB-46DE-B5EB-75D10FC523C0}" sibTransId="{9A14C144-560F-4BA0-A200-A7DB96E6F45B}"/>
    <dgm:cxn modelId="{AB98F2D6-FE6F-4EC9-A96B-7EE0835C14E2}" srcId="{6F56D508-FAE1-4FA5-821A-9E8ECE319D2A}" destId="{3BE40262-AD79-4A21-95DC-A4E8FCB45DE3}" srcOrd="2" destOrd="0" parTransId="{B755D630-BEB3-4DDC-AB00-1A9228F9FF61}" sibTransId="{7E93C5D2-EDD6-4174-AB94-B7406D7016F1}"/>
    <dgm:cxn modelId="{A062D8EA-228B-4C72-967E-CE7BC6A03BA4}" type="presOf" srcId="{1A4CFC01-E7D2-4C8A-8431-D61D1FF44B39}" destId="{4010B4A0-6940-49F7-AEFB-8AF94BFEC24C}" srcOrd="0" destOrd="0" presId="urn:microsoft.com/office/officeart/2005/8/layout/hierarchy1"/>
    <dgm:cxn modelId="{C8D8AED3-2555-45E4-B52D-773F3D527375}" type="presParOf" srcId="{A20742BF-026F-4BD3-B521-5DEE7A98772C}" destId="{D1520DFB-4F0F-438F-B4B2-D2190C11391F}" srcOrd="0" destOrd="0" presId="urn:microsoft.com/office/officeart/2005/8/layout/hierarchy1"/>
    <dgm:cxn modelId="{335359D5-26E8-4036-AF53-FD69F2685C17}" type="presParOf" srcId="{D1520DFB-4F0F-438F-B4B2-D2190C11391F}" destId="{14D460D0-33DF-4103-AB98-71C08D23E19C}" srcOrd="0" destOrd="0" presId="urn:microsoft.com/office/officeart/2005/8/layout/hierarchy1"/>
    <dgm:cxn modelId="{5E7AD581-AD03-4D42-B3E7-31D41927C84E}" type="presParOf" srcId="{14D460D0-33DF-4103-AB98-71C08D23E19C}" destId="{7B43D60C-E131-4DA4-A8B7-44A68C9AE88B}" srcOrd="0" destOrd="0" presId="urn:microsoft.com/office/officeart/2005/8/layout/hierarchy1"/>
    <dgm:cxn modelId="{0AB0A4F4-FD1B-4948-80DC-912088251E5A}" type="presParOf" srcId="{14D460D0-33DF-4103-AB98-71C08D23E19C}" destId="{70F1F458-04BA-4ABB-A714-CA157CE89893}" srcOrd="1" destOrd="0" presId="urn:microsoft.com/office/officeart/2005/8/layout/hierarchy1"/>
    <dgm:cxn modelId="{182872ED-5B10-403E-837F-27EC3F2D5D3F}" type="presParOf" srcId="{D1520DFB-4F0F-438F-B4B2-D2190C11391F}" destId="{BD7CBFF9-3B5F-4A9B-8FD9-5562A5BBFB64}" srcOrd="1" destOrd="0" presId="urn:microsoft.com/office/officeart/2005/8/layout/hierarchy1"/>
    <dgm:cxn modelId="{35B563D9-F334-4ED2-8C3E-F07C1BD94BBF}" type="presParOf" srcId="{A20742BF-026F-4BD3-B521-5DEE7A98772C}" destId="{7CCA04F5-8205-40C7-96D0-50F1FF36C7DF}" srcOrd="1" destOrd="0" presId="urn:microsoft.com/office/officeart/2005/8/layout/hierarchy1"/>
    <dgm:cxn modelId="{97E3C5FD-392E-4507-8959-8106D0B2E8A7}" type="presParOf" srcId="{7CCA04F5-8205-40C7-96D0-50F1FF36C7DF}" destId="{3ABB052A-69AF-48EB-8201-CDF199DBB10F}" srcOrd="0" destOrd="0" presId="urn:microsoft.com/office/officeart/2005/8/layout/hierarchy1"/>
    <dgm:cxn modelId="{22846A60-5DBD-4A68-97DB-9AE1E455497A}" type="presParOf" srcId="{3ABB052A-69AF-48EB-8201-CDF199DBB10F}" destId="{7DB854A5-274F-493C-B45F-52D1B6A587A1}" srcOrd="0" destOrd="0" presId="urn:microsoft.com/office/officeart/2005/8/layout/hierarchy1"/>
    <dgm:cxn modelId="{3230AD1D-DA89-406B-8F2D-8112618D78D2}" type="presParOf" srcId="{3ABB052A-69AF-48EB-8201-CDF199DBB10F}" destId="{4010B4A0-6940-49F7-AEFB-8AF94BFEC24C}" srcOrd="1" destOrd="0" presId="urn:microsoft.com/office/officeart/2005/8/layout/hierarchy1"/>
    <dgm:cxn modelId="{4B40F49A-BD83-4AA3-9FC6-310DE0F2BB61}" type="presParOf" srcId="{7CCA04F5-8205-40C7-96D0-50F1FF36C7DF}" destId="{7889F4EF-034F-4FFF-B6A2-FCCB14AE4EBD}" srcOrd="1" destOrd="0" presId="urn:microsoft.com/office/officeart/2005/8/layout/hierarchy1"/>
    <dgm:cxn modelId="{6559020B-522E-4D03-BEDC-BC7D969C04AD}" type="presParOf" srcId="{A20742BF-026F-4BD3-B521-5DEE7A98772C}" destId="{374E78D0-4A4F-4BA5-BA2B-F642D4B81D80}" srcOrd="2" destOrd="0" presId="urn:microsoft.com/office/officeart/2005/8/layout/hierarchy1"/>
    <dgm:cxn modelId="{AD1F6647-BB00-46A2-A1E9-983057C4DEAA}" type="presParOf" srcId="{374E78D0-4A4F-4BA5-BA2B-F642D4B81D80}" destId="{DC0F57A0-BA75-4D82-8A36-6B589290685A}" srcOrd="0" destOrd="0" presId="urn:microsoft.com/office/officeart/2005/8/layout/hierarchy1"/>
    <dgm:cxn modelId="{926A9E06-950F-415E-9061-332193E8EB91}" type="presParOf" srcId="{DC0F57A0-BA75-4D82-8A36-6B589290685A}" destId="{AC54F956-2353-4E3B-937D-286177E5EAF0}" srcOrd="0" destOrd="0" presId="urn:microsoft.com/office/officeart/2005/8/layout/hierarchy1"/>
    <dgm:cxn modelId="{EBAD69FD-44A5-488C-9567-947054E478F7}" type="presParOf" srcId="{DC0F57A0-BA75-4D82-8A36-6B589290685A}" destId="{B36D7BD6-AE2F-40CD-945C-6D4F64644114}" srcOrd="1" destOrd="0" presId="urn:microsoft.com/office/officeart/2005/8/layout/hierarchy1"/>
    <dgm:cxn modelId="{DDD22B18-B618-4B84-AC0C-2AC7F5272B22}" type="presParOf" srcId="{374E78D0-4A4F-4BA5-BA2B-F642D4B81D80}" destId="{C5FE0C11-D798-45FC-88A4-F2F709E27AC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43D60C-E131-4DA4-A8B7-44A68C9AE88B}">
      <dsp:nvSpPr>
        <dsp:cNvPr id="0" name=""/>
        <dsp:cNvSpPr/>
      </dsp:nvSpPr>
      <dsp:spPr>
        <a:xfrm>
          <a:off x="0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F1F458-04BA-4ABB-A714-CA157CE89893}">
      <dsp:nvSpPr>
        <dsp:cNvPr id="0" name=""/>
        <dsp:cNvSpPr/>
      </dsp:nvSpPr>
      <dsp:spPr>
        <a:xfrm>
          <a:off x="316230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1. Basic information</a:t>
          </a:r>
          <a:endParaRPr lang="en-US" sz="2800" kern="1200"/>
        </a:p>
      </dsp:txBody>
      <dsp:txXfrm>
        <a:off x="369163" y="865197"/>
        <a:ext cx="2740203" cy="1701388"/>
      </dsp:txXfrm>
    </dsp:sp>
    <dsp:sp modelId="{7DB854A5-274F-493C-B45F-52D1B6A587A1}">
      <dsp:nvSpPr>
        <dsp:cNvPr id="0" name=""/>
        <dsp:cNvSpPr/>
      </dsp:nvSpPr>
      <dsp:spPr>
        <a:xfrm>
          <a:off x="3478529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10B4A0-6940-49F7-AEFB-8AF94BFEC24C}">
      <dsp:nvSpPr>
        <dsp:cNvPr id="0" name=""/>
        <dsp:cNvSpPr/>
      </dsp:nvSpPr>
      <dsp:spPr>
        <a:xfrm>
          <a:off x="379475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2. Typical features</a:t>
          </a:r>
          <a:endParaRPr lang="en-US" sz="2800" kern="1200"/>
        </a:p>
      </dsp:txBody>
      <dsp:txXfrm>
        <a:off x="3847692" y="865197"/>
        <a:ext cx="2740203" cy="1701388"/>
      </dsp:txXfrm>
    </dsp:sp>
    <dsp:sp modelId="{AC54F956-2353-4E3B-937D-286177E5EAF0}">
      <dsp:nvSpPr>
        <dsp:cNvPr id="0" name=""/>
        <dsp:cNvSpPr/>
      </dsp:nvSpPr>
      <dsp:spPr>
        <a:xfrm>
          <a:off x="6957059" y="511845"/>
          <a:ext cx="2846069" cy="1807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6D7BD6-AE2F-40CD-945C-6D4F64644114}">
      <dsp:nvSpPr>
        <dsp:cNvPr id="0" name=""/>
        <dsp:cNvSpPr/>
      </dsp:nvSpPr>
      <dsp:spPr>
        <a:xfrm>
          <a:off x="7273289" y="812264"/>
          <a:ext cx="2846069" cy="180725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3. Conclusion – Is it worth to visit Czech republic?</a:t>
          </a:r>
          <a:endParaRPr lang="en-US" sz="2800" kern="1200"/>
        </a:p>
      </dsp:txBody>
      <dsp:txXfrm>
        <a:off x="7326222" y="865197"/>
        <a:ext cx="2740203" cy="1701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6D1684-88DF-465D-83B8-C1DA30F11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D2A8ED5-F28D-403D-8083-C67875BDF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D95567-4727-4D13-8039-F111E2C30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BE7-0CAB-4C0A-BEA7-56835D403253}" type="datetimeFigureOut">
              <a:rPr lang="cs-CZ" smtClean="0"/>
              <a:t>5. 11. 2018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65E18B6-992E-45BA-93F3-9D50A613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19DDA1-340B-4967-A599-92F11EC6B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7F0D-E7AE-4754-8D43-310BD17992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59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EFE327-047D-4204-ADE2-BF422E359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EA4F086-C47F-4FC5-B26B-F743795C74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23912B-C991-4CF7-8993-F9A6F3C8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BE7-0CAB-4C0A-BEA7-56835D403253}" type="datetimeFigureOut">
              <a:rPr lang="cs-CZ" smtClean="0"/>
              <a:t>5. 11. 2018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D52FE8E-71B3-4856-A656-6D1EDE72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E42E3A-B97B-4FD1-B890-5408B3F5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7F0D-E7AE-4754-8D43-310BD17992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4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6D919AA-AB26-42E6-8462-A0F18420F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B6935FF-DD8C-4757-8E2C-A1E343602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657ED30-CB41-46E5-AE17-14A5826CF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BE7-0CAB-4C0A-BEA7-56835D403253}" type="datetimeFigureOut">
              <a:rPr lang="cs-CZ" smtClean="0"/>
              <a:t>5. 11. 2018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D903440-6541-4846-8A48-AFA259D59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7C2B5B8-E640-44D0-A459-212E7C6D7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7F0D-E7AE-4754-8D43-310BD17992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481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1B33A-D31E-414A-88C3-0589E062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4D65557-B908-4D8D-BDF9-32ACD98AD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CF2ACE-6E1C-4507-BC07-7364F95FC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BE7-0CAB-4C0A-BEA7-56835D403253}" type="datetimeFigureOut">
              <a:rPr lang="cs-CZ" smtClean="0"/>
              <a:t>5. 11. 2018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0B160F-034F-4ACB-B6B5-558362B8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497002-5F52-4817-BC5D-7EBEB9B4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7F0D-E7AE-4754-8D43-310BD17992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7473F-B33E-49B9-9667-AFA234CA9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1F21202-95B5-4C30-A526-F76D639DA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4A94284-A60B-4248-A46D-E95A92649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BE7-0CAB-4C0A-BEA7-56835D403253}" type="datetimeFigureOut">
              <a:rPr lang="cs-CZ" smtClean="0"/>
              <a:t>5. 11. 2018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0FF030-3211-459A-A348-957A5C96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149BD5-B195-4DD8-B171-B5FBB0CAA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7F0D-E7AE-4754-8D43-310BD17992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451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230931-FC0E-481C-A183-B1D6233DE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DEE2F0-1A73-48D2-8EF6-853EBD1D9B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12FFB7D-AEC6-4809-B320-77E6CAA8D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C4F176-9AEB-45D6-BC0F-7CA19F39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BE7-0CAB-4C0A-BEA7-56835D403253}" type="datetimeFigureOut">
              <a:rPr lang="cs-CZ" smtClean="0"/>
              <a:t>5. 11. 2018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00E659E-5B5D-428A-855D-19C4B892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D4ECE4-80DA-4AFD-B8CF-AF825D578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7F0D-E7AE-4754-8D43-310BD17992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080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BFAED4-ECD1-49E6-B005-AE7488799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09AF179-6614-4F03-95F7-FC9472DAD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0DC4EA7-BD6B-4244-A4D1-486F4D72C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78B6AEA-1D60-4CD8-8368-E7B3C37EE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C4C9BE8-0CA5-490B-858E-9B939DD76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682FF73-3007-45DA-B601-1756A1CE4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BE7-0CAB-4C0A-BEA7-56835D403253}" type="datetimeFigureOut">
              <a:rPr lang="cs-CZ" smtClean="0"/>
              <a:t>5. 11. 2018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23A5399-B5AC-4279-A812-B0EF228D2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28B584C-43A8-48E9-9191-F364533EE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7F0D-E7AE-4754-8D43-310BD17992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966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B1931A-442E-4073-99F4-7A2CC3670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E0134C2-FE5A-4A02-AE88-776AC2A9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BE7-0CAB-4C0A-BEA7-56835D403253}" type="datetimeFigureOut">
              <a:rPr lang="cs-CZ" smtClean="0"/>
              <a:t>5. 11. 2018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1301273-63E9-4FB6-A2CB-18ADA42BA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24BF7B4-98E5-40E7-AC92-CD6D4644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7F0D-E7AE-4754-8D43-310BD17992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038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DACF018-20DC-4AA5-8BEA-07E9AE402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BE7-0CAB-4C0A-BEA7-56835D403253}" type="datetimeFigureOut">
              <a:rPr lang="cs-CZ" smtClean="0"/>
              <a:t>5. 11. 2018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521D3B1-6B83-4DC0-814A-65CAF403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A2AB7C3-755D-4F73-8D1D-533FDA23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7F0D-E7AE-4754-8D43-310BD17992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55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05F46-BC41-4807-A2C0-69DAF373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F3B8CE-FABC-4CE1-A359-AC57E72FE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5191312-C637-48BC-8CF3-F7D8C1693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29C061E-7369-43FE-B692-A240F407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BE7-0CAB-4C0A-BEA7-56835D403253}" type="datetimeFigureOut">
              <a:rPr lang="cs-CZ" smtClean="0"/>
              <a:t>5. 11. 2018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A624669-3A94-4877-BDC5-E6C3F7B79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6FAE966-D75A-4014-8793-6D83466C0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7F0D-E7AE-4754-8D43-310BD17992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557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BA0F7B-7BEE-409D-834C-60B5D2ABD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4DD70E0-5E1F-4B27-BE3D-10E69B46A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625C553-EA3A-4E2E-9FCE-B444A3E004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041BE7-32D2-4B2D-AEB4-34B0F6B4E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02BE7-0CAB-4C0A-BEA7-56835D403253}" type="datetimeFigureOut">
              <a:rPr lang="cs-CZ" smtClean="0"/>
              <a:t>5. 11. 2018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FA4D08-F5B5-4FF6-AEDB-A0B3C6201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0C7AA90-1752-4866-9D12-F21679927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7F0D-E7AE-4754-8D43-310BD17992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2028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912DB40-ABC8-4CFC-B255-E030CC21A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9942D4A-2E4D-402D-9742-CD73119AD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3EE035-0576-4186-97EE-3026FE405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02BE7-0CAB-4C0A-BEA7-56835D403253}" type="datetimeFigureOut">
              <a:rPr lang="cs-CZ" smtClean="0"/>
              <a:t>5. 11. 2018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21CDE95-025A-43C3-9B2E-FBAF16855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12AE34A-E91E-479E-8F41-FDB12A53F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7F0D-E7AE-4754-8D43-310BD17992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26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lden-prague.cz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242299-16E6-4A8C-8CFE-E8D158B795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Elevator</a:t>
            </a:r>
            <a:r>
              <a:rPr lang="cs-CZ" dirty="0"/>
              <a:t> </a:t>
            </a:r>
            <a:r>
              <a:rPr lang="cs-CZ" dirty="0" err="1"/>
              <a:t>pitch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58ED2B-B455-4FDB-97C5-0E64C240F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Benedikt Malý</a:t>
            </a:r>
          </a:p>
        </p:txBody>
      </p:sp>
    </p:spTree>
    <p:extLst>
      <p:ext uri="{BB962C8B-B14F-4D97-AF65-F5344CB8AC3E}">
        <p14:creationId xmlns:p14="http://schemas.microsoft.com/office/powerpoint/2010/main" val="9364187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0A3BF5F-AD5F-40F4-8298-9931EEBA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3. 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87A3F4-30D7-46CB-B944-9AA05021B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5368" y="4074718"/>
            <a:ext cx="6105194" cy="68207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Is the Czech republic interesting to visit?</a:t>
            </a:r>
          </a:p>
        </p:txBody>
      </p:sp>
    </p:spTree>
    <p:extLst>
      <p:ext uri="{BB962C8B-B14F-4D97-AF65-F5344CB8AC3E}">
        <p14:creationId xmlns:p14="http://schemas.microsoft.com/office/powerpoint/2010/main" val="4201661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" descr="SouvisejÃ­cÃ­ obrÃ¡zek">
            <a:extLst>
              <a:ext uri="{FF2B5EF4-FFF2-40B4-BE49-F238E27FC236}">
                <a16:creationId xmlns:a16="http://schemas.microsoft.com/office/drawing/2014/main" id="{63B2FF63-0273-4758-990B-46273BBD3A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54" b="917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6ECC04-B656-45A5-A2E0-0D0189A50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Historical </a:t>
            </a:r>
            <a:r>
              <a:rPr lang="en-US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citie</a:t>
            </a:r>
            <a:r>
              <a:rPr lang="cs-CZ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64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4" descr="SouvisejÃ­cÃ­ obrÃ¡zek">
            <a:extLst>
              <a:ext uri="{FF2B5EF4-FFF2-40B4-BE49-F238E27FC236}">
                <a16:creationId xmlns:a16="http://schemas.microsoft.com/office/drawing/2014/main" id="{F6651D01-C487-4C68-B9E5-A126C6FCD1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6" b="163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1CDFFE4-9649-49E2-AD03-FB53DB3CE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Nice nature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98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2FB99-428A-4151-9665-80E56EF03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9870" y="1"/>
            <a:ext cx="6069184" cy="2839783"/>
          </a:xfrm>
          <a:custGeom>
            <a:avLst/>
            <a:gdLst>
              <a:gd name="connsiteX0" fmla="*/ 0 w 6069184"/>
              <a:gd name="connsiteY0" fmla="*/ 0 h 2839783"/>
              <a:gd name="connsiteX1" fmla="*/ 6069184 w 6069184"/>
              <a:gd name="connsiteY1" fmla="*/ 0 h 2839783"/>
              <a:gd name="connsiteX2" fmla="*/ 6063824 w 6069184"/>
              <a:gd name="connsiteY2" fmla="*/ 106160 h 2839783"/>
              <a:gd name="connsiteX3" fmla="*/ 3034592 w 6069184"/>
              <a:gd name="connsiteY3" fmla="*/ 2839783 h 2839783"/>
              <a:gd name="connsiteX4" fmla="*/ 5361 w 6069184"/>
              <a:gd name="connsiteY4" fmla="*/ 106160 h 2839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6216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B306978-A26E-4AC4-9EAA-BD29BD476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20244"/>
            <a:ext cx="5001415" cy="3733214"/>
          </a:xfrm>
          <a:custGeom>
            <a:avLst/>
            <a:gdLst>
              <a:gd name="connsiteX0" fmla="*/ 1956463 w 5001415"/>
              <a:gd name="connsiteY0" fmla="*/ 0 h 3733214"/>
              <a:gd name="connsiteX1" fmla="*/ 5001415 w 5001415"/>
              <a:gd name="connsiteY1" fmla="*/ 3044952 h 3733214"/>
              <a:gd name="connsiteX2" fmla="*/ 4939553 w 5001415"/>
              <a:gd name="connsiteY2" fmla="*/ 3658617 h 3733214"/>
              <a:gd name="connsiteX3" fmla="*/ 4920372 w 5001415"/>
              <a:gd name="connsiteY3" fmla="*/ 3733214 h 3733214"/>
              <a:gd name="connsiteX4" fmla="*/ 0 w 5001415"/>
              <a:gd name="connsiteY4" fmla="*/ 3733214 h 3733214"/>
              <a:gd name="connsiteX5" fmla="*/ 0 w 5001415"/>
              <a:gd name="connsiteY5" fmla="*/ 713124 h 3733214"/>
              <a:gd name="connsiteX6" fmla="*/ 19591 w 5001415"/>
              <a:gd name="connsiteY6" fmla="*/ 695319 h 3733214"/>
              <a:gd name="connsiteX7" fmla="*/ 1956463 w 5001415"/>
              <a:gd name="connsiteY7" fmla="*/ 0 h 373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59837" y="495702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4429" y="660294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FD9C19C-F343-4288-B9CF-B718875FC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743" y="2530063"/>
            <a:ext cx="4996329" cy="19367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Thanks for your attention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4EA2F75-05A8-4400-A760-01586144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9743" y="4632160"/>
            <a:ext cx="4996328" cy="106829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Benedikt Malý</a:t>
            </a:r>
          </a:p>
        </p:txBody>
      </p:sp>
    </p:spTree>
    <p:extLst>
      <p:ext uri="{BB962C8B-B14F-4D97-AF65-F5344CB8AC3E}">
        <p14:creationId xmlns:p14="http://schemas.microsoft.com/office/powerpoint/2010/main" val="336749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AAAEC-79A7-4675-8AB4-0210DC563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Sources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589E04-A059-4CF0-87D2-1426DE7BD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/>
              <a:t>Praha</a:t>
            </a:r>
            <a:r>
              <a:rPr lang="cs-CZ" dirty="0"/>
              <a:t> [online]. 2015 [cit. 2018-11-05]. Dostupné z: </a:t>
            </a:r>
            <a:r>
              <a:rPr lang="cs-CZ" dirty="0">
                <a:hlinkClick r:id="rId2"/>
              </a:rPr>
              <a:t>http://www.golden-prague.cz</a:t>
            </a:r>
            <a:endParaRPr lang="cs-CZ" dirty="0"/>
          </a:p>
          <a:p>
            <a:r>
              <a:rPr lang="cs-CZ" i="1" dirty="0"/>
              <a:t>100+1</a:t>
            </a:r>
            <a:r>
              <a:rPr lang="cs-CZ" dirty="0"/>
              <a:t> [online]. Prague, 2018 [cit. 2018-11-05]. Dostupné z: https://www.stoplusjednicka.cz/</a:t>
            </a:r>
          </a:p>
          <a:p>
            <a:r>
              <a:rPr lang="it-IT" i="1" dirty="0"/>
              <a:t>Wikipedia</a:t>
            </a:r>
            <a:r>
              <a:rPr lang="it-IT" dirty="0"/>
              <a:t> [online]. Prague, 2018 [cit. 2018-11-05]. Dostupné z: https://cs.wikipedia.org/</a:t>
            </a:r>
          </a:p>
          <a:p>
            <a:pPr marL="0" indent="0">
              <a:buNone/>
            </a:pPr>
            <a:br>
              <a:rPr lang="it-IT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7240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13EB680-153F-4D04-89F0-22EE907CB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cs-CZ" dirty="0"/>
              <a:t>Czech Republic</a:t>
            </a:r>
          </a:p>
        </p:txBody>
      </p:sp>
      <p:pic>
        <p:nvPicPr>
          <p:cNvPr id="10" name="Zástupný symbol pro obsah 6">
            <a:extLst>
              <a:ext uri="{FF2B5EF4-FFF2-40B4-BE49-F238E27FC236}">
                <a16:creationId xmlns:a16="http://schemas.microsoft.com/office/drawing/2014/main" id="{BD8A2CF5-87CA-46CC-8318-91B9618194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1" r="-2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pic>
        <p:nvPicPr>
          <p:cNvPr id="8194" name="Picture 2" descr="VÃ½sledek obrÃ¡zku pro czech republic">
            <a:extLst>
              <a:ext uri="{FF2B5EF4-FFF2-40B4-BE49-F238E27FC236}">
                <a16:creationId xmlns:a16="http://schemas.microsoft.com/office/drawing/2014/main" id="{821CE6C7-4036-4FE3-AD61-2730CEACDF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87" y="4552132"/>
            <a:ext cx="2372350" cy="158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VÃ½sledek obrÃ¡zku pro znak ÄeskÃ© republiky">
            <a:extLst>
              <a:ext uri="{FF2B5EF4-FFF2-40B4-BE49-F238E27FC236}">
                <a16:creationId xmlns:a16="http://schemas.microsoft.com/office/drawing/2014/main" id="{47489FDA-9EF0-4D0C-9A2E-4E7F1822D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918" y="2042378"/>
            <a:ext cx="1995488" cy="228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19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571EFD0-FF77-4F32-B238-852FE9EF3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cs-CZ" sz="4000">
                <a:solidFill>
                  <a:srgbClr val="FFFFFF"/>
                </a:solidFill>
              </a:rPr>
              <a:t>Parts of presentation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7C260609-B6A6-458B-9290-8FAB359614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149497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1154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BCB1A1-86C1-4DE2-ADBE-18582855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cs-CZ" sz="6000" dirty="0">
                <a:solidFill>
                  <a:srgbClr val="FFFFFF"/>
                </a:solidFill>
              </a:rPr>
              <a:t>1</a:t>
            </a:r>
            <a:r>
              <a:rPr 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 </a:t>
            </a:r>
            <a:r>
              <a:rPr lang="cs-CZ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Basics</a:t>
            </a:r>
            <a:r>
              <a:rPr lang="cs-CZ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about</a:t>
            </a:r>
            <a:r>
              <a:rPr lang="cs-CZ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Czech </a:t>
            </a:r>
            <a:r>
              <a:rPr lang="cs-CZ" sz="60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republic</a:t>
            </a:r>
            <a:endParaRPr 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06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 descr="Obsah obrázku text, mapa&#10;&#10;Popis vygenerován s velmi vysokou mírou spolehlivosti">
            <a:extLst>
              <a:ext uri="{FF2B5EF4-FFF2-40B4-BE49-F238E27FC236}">
                <a16:creationId xmlns:a16="http://schemas.microsoft.com/office/drawing/2014/main" id="{00A64EF1-BF96-40C2-BA09-20ED65C78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78"/>
            <a:ext cx="12192000" cy="6892304"/>
          </a:xfrm>
          <a:prstGeom prst="rect">
            <a:avLst/>
          </a:prstGeom>
        </p:spPr>
      </p:pic>
      <p:sp>
        <p:nvSpPr>
          <p:cNvPr id="3" name="Hvězda: pěticípá 2">
            <a:extLst>
              <a:ext uri="{FF2B5EF4-FFF2-40B4-BE49-F238E27FC236}">
                <a16:creationId xmlns:a16="http://schemas.microsoft.com/office/drawing/2014/main" id="{D0BEF8E8-16AC-4084-B4CC-AA0060F67CDB}"/>
              </a:ext>
            </a:extLst>
          </p:cNvPr>
          <p:cNvSpPr/>
          <p:nvPr/>
        </p:nvSpPr>
        <p:spPr>
          <a:xfrm>
            <a:off x="4219753" y="2578666"/>
            <a:ext cx="477078" cy="45057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BBEBB22-C6E9-40CB-8825-EB00F0041487}"/>
              </a:ext>
            </a:extLst>
          </p:cNvPr>
          <p:cNvSpPr txBox="1"/>
          <p:nvPr/>
        </p:nvSpPr>
        <p:spPr>
          <a:xfrm>
            <a:off x="10425426" y="2321354"/>
            <a:ext cx="18135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u="sng" dirty="0"/>
              <a:t>Ostrava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65D95B8-44D8-49B7-A21D-7190476F0FF5}"/>
              </a:ext>
            </a:extLst>
          </p:cNvPr>
          <p:cNvSpPr txBox="1"/>
          <p:nvPr/>
        </p:nvSpPr>
        <p:spPr>
          <a:xfrm>
            <a:off x="4574733" y="2467315"/>
            <a:ext cx="202683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000" b="1" u="sng" dirty="0"/>
              <a:t>Prague</a:t>
            </a:r>
          </a:p>
        </p:txBody>
      </p:sp>
      <p:sp>
        <p:nvSpPr>
          <p:cNvPr id="6" name="Hvězda: pěticípá 5">
            <a:extLst>
              <a:ext uri="{FF2B5EF4-FFF2-40B4-BE49-F238E27FC236}">
                <a16:creationId xmlns:a16="http://schemas.microsoft.com/office/drawing/2014/main" id="{23477FF7-96EF-4574-B3B3-42A9A2344223}"/>
              </a:ext>
            </a:extLst>
          </p:cNvPr>
          <p:cNvSpPr/>
          <p:nvPr/>
        </p:nvSpPr>
        <p:spPr>
          <a:xfrm>
            <a:off x="7682284" y="4549541"/>
            <a:ext cx="477078" cy="45057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Hvězda: pěticípá 6">
            <a:extLst>
              <a:ext uri="{FF2B5EF4-FFF2-40B4-BE49-F238E27FC236}">
                <a16:creationId xmlns:a16="http://schemas.microsoft.com/office/drawing/2014/main" id="{B080AD55-5189-400C-AF83-55C435641B31}"/>
              </a:ext>
            </a:extLst>
          </p:cNvPr>
          <p:cNvSpPr/>
          <p:nvPr/>
        </p:nvSpPr>
        <p:spPr>
          <a:xfrm>
            <a:off x="10309084" y="3103802"/>
            <a:ext cx="477078" cy="450574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9305EDD9-1EDA-4005-A695-2BDC9836423A}"/>
              </a:ext>
            </a:extLst>
          </p:cNvPr>
          <p:cNvSpPr txBox="1"/>
          <p:nvPr/>
        </p:nvSpPr>
        <p:spPr>
          <a:xfrm>
            <a:off x="8344439" y="4420885"/>
            <a:ext cx="12057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u="sng" dirty="0"/>
              <a:t>Brno</a:t>
            </a:r>
          </a:p>
        </p:txBody>
      </p:sp>
    </p:spTree>
    <p:extLst>
      <p:ext uri="{BB962C8B-B14F-4D97-AF65-F5344CB8AC3E}">
        <p14:creationId xmlns:p14="http://schemas.microsoft.com/office/powerpoint/2010/main" val="20590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3BCB1A1-86C1-4DE2-ADBE-18582855E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2. Typical features for Czech republic</a:t>
            </a:r>
          </a:p>
        </p:txBody>
      </p:sp>
    </p:spTree>
    <p:extLst>
      <p:ext uri="{BB962C8B-B14F-4D97-AF65-F5344CB8AC3E}">
        <p14:creationId xmlns:p14="http://schemas.microsoft.com/office/powerpoint/2010/main" val="114387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0622F6-5F9F-4C42-8C71-7B7E29182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Country of castles </a:t>
            </a:r>
          </a:p>
        </p:txBody>
      </p:sp>
      <p:pic>
        <p:nvPicPr>
          <p:cNvPr id="1026" name="Picture 2" descr="VÃ½sledek obrÃ¡zku pro karlÅ¡tejn">
            <a:extLst>
              <a:ext uri="{FF2B5EF4-FFF2-40B4-BE49-F238E27FC236}">
                <a16:creationId xmlns:a16="http://schemas.microsoft.com/office/drawing/2014/main" id="{8E76F53A-E069-4602-8071-7455FD00FD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8042"/>
          <a:stretch/>
        </p:blipFill>
        <p:spPr bwMode="auto">
          <a:xfrm>
            <a:off x="317635" y="299363"/>
            <a:ext cx="4160452" cy="3049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Zástupný symbol pro obsah 7" descr="Obsah obrázku budova, obloha, exteriér, hodiny&#10;&#10;Popis vygenerován s velmi vysokou mírou spolehlivosti">
            <a:extLst>
              <a:ext uri="{FF2B5EF4-FFF2-40B4-BE49-F238E27FC236}">
                <a16:creationId xmlns:a16="http://schemas.microsoft.com/office/drawing/2014/main" id="{4812A7B2-EC11-4013-8BC0-B225FD0205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r="9515" b="2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VÃ½sledek obrÃ¡zku pro hlubokÃ¡ zÃ¡mek">
            <a:extLst>
              <a:ext uri="{FF2B5EF4-FFF2-40B4-BE49-F238E27FC236}">
                <a16:creationId xmlns:a16="http://schemas.microsoft.com/office/drawing/2014/main" id="{4FA89C80-FB86-4998-A74A-FEA6BF925C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0" b="2"/>
          <a:stretch/>
        </p:blipFill>
        <p:spPr bwMode="auto">
          <a:xfrm>
            <a:off x="317635" y="3509433"/>
            <a:ext cx="4160452" cy="302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3516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VÃ½sledek obrÃ¡zku pro pivo">
            <a:extLst>
              <a:ext uri="{FF2B5EF4-FFF2-40B4-BE49-F238E27FC236}">
                <a16:creationId xmlns:a16="http://schemas.microsoft.com/office/drawing/2014/main" id="{DD1D5E89-3D7A-46BF-BB77-EAB9C3910B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1" b="384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F1D5881-78DA-4722-860C-06F1E35AC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dirty="0"/>
              <a:t>The biggest pro</a:t>
            </a:r>
            <a:r>
              <a:rPr lang="cs-CZ" sz="3700" dirty="0"/>
              <a:t>d</a:t>
            </a:r>
            <a:r>
              <a:rPr lang="en-US" sz="3700" dirty="0"/>
              <a:t>u</a:t>
            </a:r>
            <a:r>
              <a:rPr lang="cs-CZ" sz="3700" dirty="0"/>
              <a:t>c</a:t>
            </a:r>
            <a:r>
              <a:rPr lang="en-US" sz="3700" dirty="0" err="1"/>
              <a:t>ers</a:t>
            </a:r>
            <a:r>
              <a:rPr lang="en-US" sz="3700" dirty="0"/>
              <a:t> and consumers of beer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>
            <a:extLst>
              <a:ext uri="{FF2B5EF4-FFF2-40B4-BE49-F238E27FC236}">
                <a16:creationId xmlns:a16="http://schemas.microsoft.com/office/drawing/2014/main" id="{0803F867-AC7D-4F23-975D-CF67463F6522}"/>
              </a:ext>
            </a:extLst>
          </p:cNvPr>
          <p:cNvSpPr txBox="1">
            <a:spLocks/>
          </p:cNvSpPr>
          <p:nvPr/>
        </p:nvSpPr>
        <p:spPr>
          <a:xfrm>
            <a:off x="8022021" y="4127938"/>
            <a:ext cx="3852041" cy="183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3700" dirty="0"/>
              <a:t>163 l/person/</a:t>
            </a:r>
            <a:r>
              <a:rPr lang="cs-CZ" sz="3700" dirty="0" err="1"/>
              <a:t>year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62013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F0618178-4B5C-46A4-9E68-052C31FA6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778EBC9-34BE-4B06-AFFD-F68EBAB25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Another typical czech things</a:t>
            </a:r>
          </a:p>
        </p:txBody>
      </p:sp>
      <p:pic>
        <p:nvPicPr>
          <p:cNvPr id="5124" name="Picture 4" descr="VÃ½sledek obrÃ¡zku pro ÄeskÃ¡ republika typickÃ© vÄci">
            <a:extLst>
              <a:ext uri="{FF2B5EF4-FFF2-40B4-BE49-F238E27FC236}">
                <a16:creationId xmlns:a16="http://schemas.microsoft.com/office/drawing/2014/main" id="{F827D85B-8325-4E09-9A5B-E58B6689C6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5" y="374893"/>
            <a:ext cx="4160452" cy="286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VÃ½sledek obrÃ¡zku pro ÄeskÃ¡ republika typickÃ© vÄci">
            <a:extLst>
              <a:ext uri="{FF2B5EF4-FFF2-40B4-BE49-F238E27FC236}">
                <a16:creationId xmlns:a16="http://schemas.microsoft.com/office/drawing/2014/main" id="{E8194378-044D-4AAD-9A04-B6574677A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789" y="472303"/>
            <a:ext cx="2775313" cy="262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VÃ½sledek obrÃ¡zku pro ponoÅ¾ky v sandalech">
            <a:extLst>
              <a:ext uri="{FF2B5EF4-FFF2-40B4-BE49-F238E27FC236}">
                <a16:creationId xmlns:a16="http://schemas.microsoft.com/office/drawing/2014/main" id="{A1435FFB-5345-4947-987F-B33C2975CA27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805" y="591639"/>
            <a:ext cx="4308687" cy="242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36FD40B-09C1-46D7-9E32-CC9BD7629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 descr="SouvisejÃ­cÃ­ obrÃ¡zek">
            <a:extLst>
              <a:ext uri="{FF2B5EF4-FFF2-40B4-BE49-F238E27FC236}">
                <a16:creationId xmlns:a16="http://schemas.microsoft.com/office/drawing/2014/main" id="{DF483670-90EF-4DD4-9971-B2005EA02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73" y="3509963"/>
            <a:ext cx="3736176" cy="3026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7880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93</Words>
  <Application>Microsoft Office PowerPoint</Application>
  <PresentationFormat>Širokoúhlá obrazovka</PresentationFormat>
  <Paragraphs>27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Motiv Office</vt:lpstr>
      <vt:lpstr>Elevator pitch</vt:lpstr>
      <vt:lpstr>Czech Republic</vt:lpstr>
      <vt:lpstr>Parts of presentation</vt:lpstr>
      <vt:lpstr>1. Basics about Czech republic</vt:lpstr>
      <vt:lpstr>Prezentace aplikace PowerPoint</vt:lpstr>
      <vt:lpstr>2. Typical features for Czech republic</vt:lpstr>
      <vt:lpstr>Country of castles </vt:lpstr>
      <vt:lpstr>The biggest producers and consumers of beer</vt:lpstr>
      <vt:lpstr>Another typical czech things</vt:lpstr>
      <vt:lpstr>3. Conclusion</vt:lpstr>
      <vt:lpstr>Historical cities</vt:lpstr>
      <vt:lpstr>Nice nature</vt:lpstr>
      <vt:lpstr>Thanks for your attention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Elevator pitch</dc:title>
  <dc:creator>Benedikt Malý</dc:creator>
  <cp:lastModifiedBy>Benedikt Malý</cp:lastModifiedBy>
  <cp:revision>19</cp:revision>
  <dcterms:created xsi:type="dcterms:W3CDTF">2018-11-04T07:51:06Z</dcterms:created>
  <dcterms:modified xsi:type="dcterms:W3CDTF">2018-11-05T19:24:28Z</dcterms:modified>
</cp:coreProperties>
</file>