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95094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3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39242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6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6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37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93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27064EA-C136-4D81-994E-BE35B0FCF83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4F42F50-387F-49C8-A230-31CF52EC4A7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451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3218975"/>
          </a:xfrm>
        </p:spPr>
        <p:txBody>
          <a:bodyPr/>
          <a:lstStyle/>
          <a:p>
            <a:r>
              <a:rPr lang="en-US" dirty="0"/>
              <a:t>The adaptation of the BRT system in Argentina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BRT SYSTEM</a:t>
            </a: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bus-based public transport system designed to improve capacity and reliability relative to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Roadways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are dedicated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buses.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Gives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priority to buses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intersections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Off-board fare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Platform-level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boarding.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838200" y="400042"/>
            <a:ext cx="10515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ARGENTINA’S FIRST BRT SYSTEM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258821"/>
            <a:ext cx="3135085" cy="533382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455671" y="3259456"/>
            <a:ext cx="89534" cy="819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 derecha 13"/>
          <p:cNvSpPr/>
          <p:nvPr/>
        </p:nvSpPr>
        <p:spPr>
          <a:xfrm>
            <a:off x="3627908" y="3202305"/>
            <a:ext cx="1330834" cy="196215"/>
          </a:xfrm>
          <a:prstGeom prst="rightArrow">
            <a:avLst>
              <a:gd name="adj1" fmla="val 24757"/>
              <a:gd name="adj2" fmla="val 1534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13" y="1899610"/>
            <a:ext cx="2883520" cy="28835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408"/>
          <a:stretch/>
        </p:blipFill>
        <p:spPr>
          <a:xfrm>
            <a:off x="7428410" y="1049381"/>
            <a:ext cx="5251047" cy="21506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16" y="3200075"/>
            <a:ext cx="5410200" cy="360680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893664" y="2810694"/>
            <a:ext cx="5468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started operating on May 31,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12km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(7.5 miles)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corridor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 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station platforms</a:t>
            </a:r>
          </a:p>
        </p:txBody>
      </p:sp>
    </p:spTree>
    <p:extLst>
      <p:ext uri="{BB962C8B-B14F-4D97-AF65-F5344CB8AC3E}">
        <p14:creationId xmlns:p14="http://schemas.microsoft.com/office/powerpoint/2010/main" val="33682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37" y="1495537"/>
            <a:ext cx="4212807" cy="42128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92" y="1037336"/>
            <a:ext cx="3714750" cy="5715000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4851908" y="3115056"/>
            <a:ext cx="15240" cy="779780"/>
          </a:xfrm>
          <a:prstGeom prst="line">
            <a:avLst/>
          </a:prstGeom>
          <a:ln w="76200">
            <a:solidFill>
              <a:srgbClr val="3E0DF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ítulo 3"/>
          <p:cNvSpPr txBox="1">
            <a:spLocks noGrp="1"/>
          </p:cNvSpPr>
          <p:nvPr>
            <p:ph type="title"/>
          </p:nvPr>
        </p:nvSpPr>
        <p:spPr>
          <a:xfrm>
            <a:off x="838200" y="400042"/>
            <a:ext cx="10515600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 JULIO AVENUE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5" name="Flecha derecha 14"/>
          <p:cNvSpPr/>
          <p:nvPr/>
        </p:nvSpPr>
        <p:spPr>
          <a:xfrm>
            <a:off x="5605575" y="3405725"/>
            <a:ext cx="1330834" cy="196215"/>
          </a:xfrm>
          <a:prstGeom prst="rightArrow">
            <a:avLst>
              <a:gd name="adj1" fmla="val 24757"/>
              <a:gd name="adj2" fmla="val 1534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9" y="0"/>
            <a:ext cx="6020764" cy="3374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t="-340" r="199" b="35036"/>
          <a:stretch/>
        </p:blipFill>
        <p:spPr>
          <a:xfrm>
            <a:off x="841248" y="3339754"/>
            <a:ext cx="6014285" cy="34999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"/>
          <a:stretch/>
        </p:blipFill>
        <p:spPr>
          <a:xfrm>
            <a:off x="6077091" y="3982027"/>
            <a:ext cx="5956162" cy="258336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855533" y="2412367"/>
            <a:ext cx="5468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started operating on July 24,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3km corridor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 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station platforms</a:t>
            </a:r>
          </a:p>
        </p:txBody>
      </p:sp>
    </p:spTree>
    <p:extLst>
      <p:ext uri="{BB962C8B-B14F-4D97-AF65-F5344CB8AC3E}">
        <p14:creationId xmlns:p14="http://schemas.microsoft.com/office/powerpoint/2010/main" val="35141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 noGrp="1"/>
          </p:cNvSpPr>
          <p:nvPr>
            <p:ph type="title"/>
          </p:nvPr>
        </p:nvSpPr>
        <p:spPr>
          <a:xfrm>
            <a:off x="838200" y="400042"/>
            <a:ext cx="10515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ARGENTINA’S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METROBUS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948509" y="1891159"/>
            <a:ext cx="5468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Start dates of operation: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Juan B. Justo : May 31,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de Julio : July 24,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 : August 14,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Norte : June 17,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 de Mayo : October 5,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 Martin : April 27,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Norte : November 24,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Matanza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May 5,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June 6,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October 6, 2017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32" y="969264"/>
            <a:ext cx="5727192" cy="572719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48509" y="3553152"/>
            <a:ext cx="668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59.7 km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people who use it daily : 842.000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of travel time: 40%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724400" y="2631178"/>
            <a:ext cx="3294888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150</TotalTime>
  <Words>196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Franklin Gothic Book</vt:lpstr>
      <vt:lpstr>Crop</vt:lpstr>
      <vt:lpstr>The adaptation of the BRT system in Argentina</vt:lpstr>
      <vt:lpstr>BRT SYSTEM </vt:lpstr>
      <vt:lpstr>ARGENTINA’S FIRST BRT SYSTEM </vt:lpstr>
      <vt:lpstr>9 DE JULIO AVENUE </vt:lpstr>
      <vt:lpstr>Presentación de PowerPoint</vt:lpstr>
      <vt:lpstr>ARGENTINA’S METROBUS SYSTEM 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Agustina Felipe Ramudo</dc:creator>
  <cp:lastModifiedBy>Agustina Felipe Ramudo</cp:lastModifiedBy>
  <cp:revision>17</cp:revision>
  <dcterms:created xsi:type="dcterms:W3CDTF">2018-11-05T11:03:29Z</dcterms:created>
  <dcterms:modified xsi:type="dcterms:W3CDTF">2018-11-05T17:28:47Z</dcterms:modified>
</cp:coreProperties>
</file>