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6742" autoAdjust="0"/>
  </p:normalViewPr>
  <p:slideViewPr>
    <p:cSldViewPr snapToGrid="0">
      <p:cViewPr varScale="1">
        <p:scale>
          <a:sx n="62" d="100"/>
          <a:sy n="62" d="100"/>
        </p:scale>
        <p:origin x="14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FE1F9-F862-4146-B63C-E4129263CD04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78DFE-30A7-4877-B03B-69C0F4EF7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1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dirty="0" smtClean="0"/>
              <a:t>9.5 Mw</a:t>
            </a:r>
          </a:p>
          <a:p>
            <a:r>
              <a:rPr lang="ca-ES" dirty="0" smtClean="0"/>
              <a:t>2000 deaths</a:t>
            </a:r>
          </a:p>
          <a:p>
            <a:r>
              <a:rPr lang="ca-ES" dirty="0" smtClean="0"/>
              <a:t>2 million</a:t>
            </a:r>
            <a:r>
              <a:rPr lang="ca-ES" baseline="0" dirty="0" smtClean="0"/>
              <a:t> homeless</a:t>
            </a:r>
            <a:endParaRPr lang="ca-ES" dirty="0" smtClean="0"/>
          </a:p>
          <a:p>
            <a:r>
              <a:rPr lang="ca-ES" dirty="0" smtClean="0"/>
              <a:t>US$ 500 million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78DFE-30A7-4877-B03B-69C0F4EF75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17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dirty="0" smtClean="0"/>
              <a:t>8.8</a:t>
            </a:r>
            <a:r>
              <a:rPr lang="ca-ES" baseline="0" dirty="0" smtClean="0"/>
              <a:t> Mw</a:t>
            </a:r>
            <a:endParaRPr lang="ca-ES" dirty="0" smtClean="0"/>
          </a:p>
          <a:p>
            <a:r>
              <a:rPr lang="ca-ES" dirty="0" smtClean="0"/>
              <a:t>525 deaths, 25 not found</a:t>
            </a:r>
          </a:p>
          <a:p>
            <a:r>
              <a:rPr lang="ca-ES" dirty="0" smtClean="0"/>
              <a:t>US$</a:t>
            </a:r>
            <a:r>
              <a:rPr lang="ca-ES" baseline="0" dirty="0" smtClean="0"/>
              <a:t> 30 billion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78DFE-30A7-4877-B03B-69C0F4EF75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9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C136-2CA5-4707-809B-255507E7D396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8293-C90E-45D1-8ABC-3EB3BE121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47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C136-2CA5-4707-809B-255507E7D396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8293-C90E-45D1-8ABC-3EB3BE121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C136-2CA5-4707-809B-255507E7D396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8293-C90E-45D1-8ABC-3EB3BE121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9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C136-2CA5-4707-809B-255507E7D396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8293-C90E-45D1-8ABC-3EB3BE121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52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C136-2CA5-4707-809B-255507E7D396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8293-C90E-45D1-8ABC-3EB3BE121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4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C136-2CA5-4707-809B-255507E7D396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8293-C90E-45D1-8ABC-3EB3BE121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8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C136-2CA5-4707-809B-255507E7D396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8293-C90E-45D1-8ABC-3EB3BE121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4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C136-2CA5-4707-809B-255507E7D396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8293-C90E-45D1-8ABC-3EB3BE121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7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C136-2CA5-4707-809B-255507E7D396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8293-C90E-45D1-8ABC-3EB3BE121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3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C136-2CA5-4707-809B-255507E7D396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8293-C90E-45D1-8ABC-3EB3BE121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8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C136-2CA5-4707-809B-255507E7D396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8293-C90E-45D1-8ABC-3EB3BE121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3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FC136-2CA5-4707-809B-255507E7D396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08293-C90E-45D1-8ABC-3EB3BE121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2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a-ES" sz="3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Earthquake risk and prevention in Chile</a:t>
            </a:r>
            <a:endParaRPr lang="en-US" sz="3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610132"/>
            <a:ext cx="6858000" cy="584480"/>
          </a:xfrm>
        </p:spPr>
        <p:txBody>
          <a:bodyPr>
            <a:normAutofit/>
          </a:bodyPr>
          <a:lstStyle/>
          <a:p>
            <a:r>
              <a:rPr lang="ca-E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Gabriel Valdés Alonzo</a:t>
            </a: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54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3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Valdivia Earthquake, 1960</a:t>
            </a:r>
            <a:endParaRPr lang="en-US" sz="3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098" name="Picture 2" descr="http://images-ahn.mdstrm.com/2014/05/22/2014_05_22_1205_1400774754_original.jpg?d=700x407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2062956"/>
            <a:ext cx="6667500" cy="387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73717" y="5939631"/>
            <a:ext cx="4032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2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Source: segunda compañía de bomberos de Santiago.</a:t>
            </a:r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13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4/49/2010_Chile_earthquake_-_Building_destroyed_in_Concepci%C3%B3n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089" y="1825625"/>
            <a:ext cx="652382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3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27F, 2010</a:t>
            </a:r>
            <a:endParaRPr lang="en-US" sz="3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01877" y="6173399"/>
            <a:ext cx="4032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2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Source: Claudio Núñez, CC.</a:t>
            </a:r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5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3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Prevention</a:t>
            </a:r>
            <a:endParaRPr lang="en-US" sz="3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a-ES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High enforcement of construction laws.</a:t>
            </a:r>
          </a:p>
          <a:p>
            <a:r>
              <a:rPr lang="ca-ES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Constant training.</a:t>
            </a:r>
          </a:p>
          <a:p>
            <a:r>
              <a:rPr lang="ca-ES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Cultural and educational approach.</a:t>
            </a: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81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.t13.cl/images/sizes/1200x675/mgr_630_bandera_terremot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73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06254" y="6581001"/>
            <a:ext cx="4032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2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Source: Roberto Candia.</a:t>
            </a:r>
            <a:endParaRPr lang="en-US" sz="12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41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77</Words>
  <Application>Microsoft Office PowerPoint</Application>
  <PresentationFormat>On-screen Show (4:3)</PresentationFormat>
  <Paragraphs>20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Office Theme</vt:lpstr>
      <vt:lpstr>Earthquake risk and prevention in Chile</vt:lpstr>
      <vt:lpstr>Valdivia Earthquake, 1960</vt:lpstr>
      <vt:lpstr>27F, 2010</vt:lpstr>
      <vt:lpstr>Prevention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Earthquake risk and prevention in Chile</dc:title>
  <dc:creator>Gabriel Valdés Alonzo</dc:creator>
  <cp:lastModifiedBy>Gabriel Valdés Alonzo</cp:lastModifiedBy>
  <cp:revision>10</cp:revision>
  <dcterms:created xsi:type="dcterms:W3CDTF">2016-11-17T19:03:19Z</dcterms:created>
  <dcterms:modified xsi:type="dcterms:W3CDTF">2016-11-17T23:06:07Z</dcterms:modified>
</cp:coreProperties>
</file>