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4195-B907-4751-93A7-FF44765FF070}" type="datetimeFigureOut">
              <a:rPr lang="de-DE" smtClean="0"/>
              <a:t>05/11/2018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607C-AA5E-4763-BDF2-2BBCA9D31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40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4903-E2DA-4B1E-9DB3-7E6567A083BC}" type="datetime1">
              <a:rPr lang="de-DE" smtClean="0"/>
              <a:t>05/11/2018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94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D4F8-0A4C-4C76-BCE8-4E82FE4C8B66}" type="datetime1">
              <a:rPr lang="de-DE" smtClean="0"/>
              <a:t>05/11/2018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24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FB3E-1A67-49C1-8685-98C6956A4514}" type="datetime1">
              <a:rPr lang="de-DE" smtClean="0"/>
              <a:t>05/11/2018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8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BC4A-4FCE-45E5-8A06-C671DC719BFE}" type="datetime1">
              <a:rPr lang="de-DE" smtClean="0"/>
              <a:t>05/11/2018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56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5303-F0AB-46B3-AF38-CC368A5C0AA0}" type="datetime1">
              <a:rPr lang="de-DE" smtClean="0"/>
              <a:t>05/11/2018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5ED-4179-4F59-B81B-5DCE05F3CF44}" type="datetime1">
              <a:rPr lang="de-DE" smtClean="0"/>
              <a:t>05/11/2018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90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D4C8-0B6C-4DB9-B0C9-1D0EDC905552}" type="datetime1">
              <a:rPr lang="de-DE" smtClean="0"/>
              <a:t>05/11/2018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89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0DAF-DE8B-4BAE-8D2A-43A83BB72333}" type="datetime1">
              <a:rPr lang="de-DE" smtClean="0"/>
              <a:t>05/11/2018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8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F6C7-A895-4453-8B5B-37B415EFE920}" type="datetime1">
              <a:rPr lang="de-DE" smtClean="0"/>
              <a:t>05/11/2018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0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6FB6-CDEB-4390-82C5-3CF084F96FC0}" type="datetime1">
              <a:rPr lang="de-DE" smtClean="0"/>
              <a:t>05/11/2018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6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9920-54C3-45F8-B112-0E3473B3B4DC}" type="datetime1">
              <a:rPr lang="de-DE" smtClean="0"/>
              <a:t>05/11/2018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20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0208-2F7E-4955-B7CD-966AC495FFA2}" type="datetime1">
              <a:rPr lang="de-DE" smtClean="0"/>
              <a:t>05/11/2018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5EF3-7A93-4608-B8F1-19C9E239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4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6DC38-0D64-48AC-81FB-74018397E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Tourism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2C5DDC-C75F-42FB-BA20-82B98EE79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5276"/>
            <a:ext cx="6858000" cy="1655762"/>
          </a:xfrm>
        </p:spPr>
        <p:txBody>
          <a:bodyPr/>
          <a:lstStyle/>
          <a:p>
            <a:r>
              <a:rPr lang="de-DE" dirty="0"/>
              <a:t>Jo</a:t>
            </a:r>
            <a:r>
              <a:rPr lang="de-CH" dirty="0"/>
              <a:t>ël</a:t>
            </a:r>
            <a:r>
              <a:rPr lang="de-LU" dirty="0"/>
              <a:t> Fux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4E1C30-E7CC-4B99-8710-2E9924CE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9BFE6E-3FE2-45AF-A303-062CB62A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C9ED2F-80DD-4E6F-9305-3410120DBBE9}"/>
              </a:ext>
            </a:extLst>
          </p:cNvPr>
          <p:cNvSpPr txBox="1"/>
          <p:nvPr/>
        </p:nvSpPr>
        <p:spPr>
          <a:xfrm>
            <a:off x="593972" y="1290037"/>
            <a:ext cx="79560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F772E1-16C7-4B28-A881-FEC1B2BD5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7" y="1954636"/>
            <a:ext cx="2880610" cy="189754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212D78E-A921-4ADE-9E6A-FA3D0276B9A2}"/>
              </a:ext>
            </a:extLst>
          </p:cNvPr>
          <p:cNvSpPr txBox="1"/>
          <p:nvPr/>
        </p:nvSpPr>
        <p:spPr>
          <a:xfrm>
            <a:off x="1098348" y="3864431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(http://www.hotelroomsearch.net)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2EAD0C8-CDD6-439E-B955-195B88A0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06" y="1910154"/>
            <a:ext cx="2565227" cy="19097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992A938-123F-4B03-9C6D-FC4B64C90A80}"/>
              </a:ext>
            </a:extLst>
          </p:cNvPr>
          <p:cNvSpPr txBox="1"/>
          <p:nvPr/>
        </p:nvSpPr>
        <p:spPr>
          <a:xfrm>
            <a:off x="5764137" y="3864430"/>
            <a:ext cx="253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(https://www.frankfurt-tourismus.de)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9185198-DA9E-47D4-9C32-887CD89CF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81" y="4338347"/>
            <a:ext cx="3135036" cy="159283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CFCDE76-7F38-45D4-8F39-94681003EE3E}"/>
              </a:ext>
            </a:extLst>
          </p:cNvPr>
          <p:cNvSpPr txBox="1"/>
          <p:nvPr/>
        </p:nvSpPr>
        <p:spPr>
          <a:xfrm>
            <a:off x="3553804" y="5931179"/>
            <a:ext cx="203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(https://www.padworth.com)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4EEFF7-C581-4C2C-88A0-1321B43C3DE7}"/>
              </a:ext>
            </a:extLst>
          </p:cNvPr>
          <p:cNvSpPr txBox="1"/>
          <p:nvPr/>
        </p:nvSpPr>
        <p:spPr>
          <a:xfrm>
            <a:off x="593971" y="970002"/>
            <a:ext cx="777007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International </a:t>
            </a:r>
            <a:r>
              <a:rPr lang="de-DE" dirty="0" err="1"/>
              <a:t>tourist</a:t>
            </a:r>
            <a:r>
              <a:rPr lang="de-DE" dirty="0"/>
              <a:t> </a:t>
            </a:r>
            <a:r>
              <a:rPr lang="de-DE" dirty="0" err="1"/>
              <a:t>arrivals</a:t>
            </a:r>
            <a:r>
              <a:rPr lang="de-DE" dirty="0"/>
              <a:t>:		25 </a:t>
            </a:r>
            <a:r>
              <a:rPr lang="de-DE" dirty="0" err="1"/>
              <a:t>million</a:t>
            </a:r>
            <a:r>
              <a:rPr lang="de-DE" dirty="0"/>
              <a:t>. (1950)		→	1.3 </a:t>
            </a:r>
            <a:r>
              <a:rPr lang="de-DE" dirty="0" err="1"/>
              <a:t>billion</a:t>
            </a:r>
            <a:r>
              <a:rPr lang="de-DE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54503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A6C810-7EAE-4856-8502-3B587815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004BAE-55C3-436D-87FC-1FCF9BC6E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3" y="736826"/>
            <a:ext cx="4179659" cy="18509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08D298E-C9A9-49ED-B173-B18C3675F763}"/>
              </a:ext>
            </a:extLst>
          </p:cNvPr>
          <p:cNvSpPr txBox="1"/>
          <p:nvPr/>
        </p:nvSpPr>
        <p:spPr>
          <a:xfrm>
            <a:off x="2005489" y="2587751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(https://www.merkur.de)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B283FC-67CD-46E9-B586-D027A9649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18" y="736827"/>
            <a:ext cx="2856619" cy="22682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4AADCCA-B0C4-4A95-BAEE-9CE90D372BAE}"/>
              </a:ext>
            </a:extLst>
          </p:cNvPr>
          <p:cNvSpPr txBox="1"/>
          <p:nvPr/>
        </p:nvSpPr>
        <p:spPr>
          <a:xfrm>
            <a:off x="6060258" y="3005054"/>
            <a:ext cx="1725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(http://cyprus-mail.com)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FC58F5-487B-4C93-8D61-1246BA2CD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2" y="3251828"/>
            <a:ext cx="5014395" cy="285774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D992815-FCFE-4A96-B617-B770F0C800A7}"/>
              </a:ext>
            </a:extLst>
          </p:cNvPr>
          <p:cNvSpPr txBox="1"/>
          <p:nvPr/>
        </p:nvSpPr>
        <p:spPr>
          <a:xfrm>
            <a:off x="3769883" y="6012748"/>
            <a:ext cx="15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(http://ec.europa.eu)</a:t>
            </a: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3215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F08C51B-528A-4AE8-8E3D-4E7FD16C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EF3-7A93-4608-B8F1-19C9E239F9BD}" type="slidenum">
              <a:rPr lang="de-DE" smtClean="0"/>
              <a:t>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61D82E-D71A-45A0-937F-114090765580}"/>
              </a:ext>
            </a:extLst>
          </p:cNvPr>
          <p:cNvSpPr txBox="1"/>
          <p:nvPr/>
        </p:nvSpPr>
        <p:spPr>
          <a:xfrm>
            <a:off x="2050742" y="514905"/>
            <a:ext cx="517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4800" u="sng" dirty="0" err="1"/>
              <a:t>Sustainable</a:t>
            </a:r>
            <a:r>
              <a:rPr lang="de-LU" sz="4800" u="sng" dirty="0"/>
              <a:t> </a:t>
            </a:r>
            <a:r>
              <a:rPr lang="de-LU" sz="4800" u="sng" dirty="0" err="1"/>
              <a:t>Tourism</a:t>
            </a:r>
            <a:endParaRPr lang="de-DE" sz="4800" u="sng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731C6F-1DB3-4E27-881E-97E1CC2E53DE}"/>
              </a:ext>
            </a:extLst>
          </p:cNvPr>
          <p:cNvSpPr txBox="1"/>
          <p:nvPr/>
        </p:nvSpPr>
        <p:spPr>
          <a:xfrm>
            <a:off x="870823" y="2397948"/>
            <a:ext cx="67259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3200" u="sng" dirty="0"/>
              <a:t>Main </a:t>
            </a:r>
            <a:r>
              <a:rPr lang="de-LU" sz="3200" u="sng" dirty="0" err="1"/>
              <a:t>aims</a:t>
            </a:r>
            <a:r>
              <a:rPr lang="de-LU" sz="3200" u="sng" dirty="0"/>
              <a:t>:</a:t>
            </a:r>
          </a:p>
          <a:p>
            <a:endParaRPr lang="de-L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sz="3200" dirty="0" err="1"/>
              <a:t>Conservation</a:t>
            </a:r>
            <a:r>
              <a:rPr lang="de-LU" sz="3200" dirty="0"/>
              <a:t> </a:t>
            </a:r>
            <a:r>
              <a:rPr lang="de-LU" sz="3200" dirty="0" err="1"/>
              <a:t>of</a:t>
            </a:r>
            <a:r>
              <a:rPr lang="de-LU" sz="3200" dirty="0"/>
              <a:t> </a:t>
            </a:r>
            <a:r>
              <a:rPr lang="de-LU" sz="3200" dirty="0" err="1"/>
              <a:t>the</a:t>
            </a:r>
            <a:r>
              <a:rPr lang="de-LU" sz="3200" dirty="0"/>
              <a:t> </a:t>
            </a:r>
            <a:r>
              <a:rPr lang="de-LU" sz="3200" dirty="0" err="1"/>
              <a:t>environment</a:t>
            </a:r>
            <a:endParaRPr lang="de-L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sz="3200" dirty="0"/>
              <a:t>Support </a:t>
            </a:r>
            <a:r>
              <a:rPr lang="de-LU" sz="3200" dirty="0" err="1"/>
              <a:t>of</a:t>
            </a:r>
            <a:r>
              <a:rPr lang="de-LU" sz="3200" dirty="0"/>
              <a:t> </a:t>
            </a:r>
            <a:r>
              <a:rPr lang="de-LU" sz="3200" dirty="0" err="1"/>
              <a:t>local</a:t>
            </a:r>
            <a:r>
              <a:rPr lang="de-LU" sz="3200" dirty="0"/>
              <a:t> </a:t>
            </a:r>
            <a:r>
              <a:rPr lang="de-LU" sz="3200" dirty="0" err="1"/>
              <a:t>economy</a:t>
            </a:r>
            <a:r>
              <a:rPr lang="de-LU" sz="3200" dirty="0"/>
              <a:t> and </a:t>
            </a:r>
            <a:r>
              <a:rPr lang="de-LU" sz="3200" dirty="0" err="1"/>
              <a:t>culture</a:t>
            </a:r>
            <a:endParaRPr lang="de-LU" sz="3200" dirty="0"/>
          </a:p>
        </p:txBody>
      </p:sp>
    </p:spTree>
    <p:extLst>
      <p:ext uri="{BB962C8B-B14F-4D97-AF65-F5344CB8AC3E}">
        <p14:creationId xmlns:p14="http://schemas.microsoft.com/office/powerpoint/2010/main" val="198321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Bildschirmpräsentation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Sustainable Tourism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Joel Fux</dc:creator>
  <cp:lastModifiedBy>Joel Fux</cp:lastModifiedBy>
  <cp:revision>17</cp:revision>
  <dcterms:created xsi:type="dcterms:W3CDTF">2018-11-03T17:40:05Z</dcterms:created>
  <dcterms:modified xsi:type="dcterms:W3CDTF">2018-11-05T17:14:12Z</dcterms:modified>
</cp:coreProperties>
</file>