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0afeb8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a0afeb89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9ed45dbf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9ed45db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9ddd17b3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9ddd17b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a10e5c3bf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a10e5c3b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a0afeb89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4a0afeb89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bil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och lodrät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drät rubrik och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och innehåll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vsnittsrubrik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vå innehållsdelar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ämförels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ast rubri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m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nehåll med bildtex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ed bildtex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77550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</a:pPr>
            <a:r>
              <a:rPr b="1" lang="sv-SE" sz="9000"/>
              <a:t>SEEK DISCOMFORT</a:t>
            </a:r>
            <a:endParaRPr b="1" sz="9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38"/>
            <a:ext cx="12355089" cy="686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200" y="15240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Why to seek discomfort?</a:t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sv-SE" sz="3000"/>
              <a:t>Temporary discomfort increases your long-term comfort zone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sv-SE" sz="3000"/>
              <a:t>Uncomfortable decisions bring opportunity 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217299"/>
            <a:ext cx="5610825" cy="28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sv-SE"/>
              <a:t>When to Embrace Discomfort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sv-SE" sz="3000"/>
              <a:t>When it feels safe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sv-SE" sz="3000"/>
              <a:t>When it´s repeatable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sv-SE" sz="3000"/>
              <a:t>When there´s a clear benefit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708025"/>
            <a:ext cx="6019802" cy="24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1524000" y="110901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/>
              <a:t>What makes you uncomfortable?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838200" y="7747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lang="sv-SE" sz="3330"/>
              <a:t>”The best things in life are on the other side of fear” </a:t>
            </a:r>
            <a:br>
              <a:rPr lang="sv-SE" sz="3330"/>
            </a:br>
            <a:r>
              <a:rPr lang="sv-SE" sz="3330"/>
              <a:t>– Will Smith</a:t>
            </a:r>
            <a:endParaRPr/>
          </a:p>
          <a:p>
            <a:pPr indent="-1714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t/>
            </a:r>
            <a:endParaRPr sz="333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lang="sv-SE" sz="3330"/>
              <a:t>”Growth and comfort do not coexist”</a:t>
            </a:r>
            <a:br>
              <a:rPr lang="sv-SE" sz="3330"/>
            </a:br>
            <a:r>
              <a:rPr lang="sv-SE" sz="3330"/>
              <a:t>– Ginny Rometty, CEO of IBM</a:t>
            </a:r>
            <a:endParaRPr/>
          </a:p>
          <a:p>
            <a:pPr indent="-1714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t/>
            </a:r>
            <a:endParaRPr sz="333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lang="sv-SE" sz="3330"/>
              <a:t>”If you want something you’ve never had, you have to do something you’ve never done” </a:t>
            </a:r>
            <a:br>
              <a:rPr lang="sv-SE" sz="3330"/>
            </a:br>
            <a:r>
              <a:rPr lang="sv-SE" sz="3330"/>
              <a:t>- Thomas Jefferson, third president of USA</a:t>
            </a:r>
            <a:endParaRPr sz="3330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ctrTitle"/>
          </p:nvPr>
        </p:nvSpPr>
        <p:spPr>
          <a:xfrm>
            <a:off x="1524000" y="177550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</a:pPr>
            <a:r>
              <a:rPr b="1" lang="sv-SE" sz="9000"/>
              <a:t>SEEK DISCOMFORT</a:t>
            </a:r>
            <a:endParaRPr b="1" sz="9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